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88" r:id="rId3"/>
    <p:sldId id="289" r:id="rId4"/>
    <p:sldId id="290" r:id="rId5"/>
    <p:sldId id="291" r:id="rId6"/>
    <p:sldId id="284" r:id="rId7"/>
    <p:sldId id="281" r:id="rId8"/>
    <p:sldId id="285" r:id="rId9"/>
    <p:sldId id="283" r:id="rId10"/>
    <p:sldId id="282" r:id="rId11"/>
    <p:sldId id="292" r:id="rId12"/>
    <p:sldId id="287" r:id="rId13"/>
    <p:sldId id="279" r:id="rId1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73">
          <p15:clr>
            <a:srgbClr val="A4A3A4"/>
          </p15:clr>
        </p15:guide>
        <p15:guide id="2" orient="horz" pos="3138">
          <p15:clr>
            <a:srgbClr val="A4A3A4"/>
          </p15:clr>
        </p15:guide>
        <p15:guide id="3" orient="horz" pos="200">
          <p15:clr>
            <a:srgbClr val="A4A3A4"/>
          </p15:clr>
        </p15:guide>
        <p15:guide id="4" orient="horz" pos="1791">
          <p15:clr>
            <a:srgbClr val="A4A3A4"/>
          </p15:clr>
        </p15:guide>
        <p15:guide id="5" orient="horz" pos="2837">
          <p15:clr>
            <a:srgbClr val="A4A3A4"/>
          </p15:clr>
        </p15:guide>
        <p15:guide id="6" orient="horz" pos="953">
          <p15:clr>
            <a:srgbClr val="A4A3A4"/>
          </p15:clr>
        </p15:guide>
        <p15:guide id="7" orient="horz" pos="487">
          <p15:clr>
            <a:srgbClr val="A4A3A4"/>
          </p15:clr>
        </p15:guide>
        <p15:guide id="8" pos="2847">
          <p15:clr>
            <a:srgbClr val="A4A3A4"/>
          </p15:clr>
        </p15:guide>
        <p15:guide id="9" pos="5213">
          <p15:clr>
            <a:srgbClr val="A4A3A4"/>
          </p15:clr>
        </p15:guide>
        <p15:guide id="10" pos="698">
          <p15:clr>
            <a:srgbClr val="A4A3A4"/>
          </p15:clr>
        </p15:guide>
        <p15:guide id="11" pos="205">
          <p15:clr>
            <a:srgbClr val="A4A3A4"/>
          </p15:clr>
        </p15:guide>
        <p15:guide id="12" pos="3064">
          <p15:clr>
            <a:srgbClr val="A4A3A4"/>
          </p15:clr>
        </p15:guide>
        <p15:guide id="13" pos="29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514689"/>
    <a:srgbClr val="645B9B"/>
    <a:srgbClr val="61468B"/>
    <a:srgbClr val="5146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05" autoAdjust="0"/>
    <p:restoredTop sz="94751" autoAdjust="0"/>
  </p:normalViewPr>
  <p:slideViewPr>
    <p:cSldViewPr snapToGrid="0" showGuides="1">
      <p:cViewPr varScale="1">
        <p:scale>
          <a:sx n="159" d="100"/>
          <a:sy n="159" d="100"/>
        </p:scale>
        <p:origin x="600" y="184"/>
      </p:cViewPr>
      <p:guideLst>
        <p:guide orient="horz" pos="2973"/>
        <p:guide orient="horz" pos="3138"/>
        <p:guide orient="horz" pos="200"/>
        <p:guide orient="horz" pos="1791"/>
        <p:guide orient="horz" pos="2837"/>
        <p:guide orient="horz" pos="953"/>
        <p:guide orient="horz" pos="487"/>
        <p:guide pos="2847"/>
        <p:guide pos="5213"/>
        <p:guide pos="698"/>
        <p:guide pos="205"/>
        <p:guide pos="3064"/>
        <p:guide pos="2956"/>
      </p:guideLst>
    </p:cSldViewPr>
  </p:slideViewPr>
  <p:outlineViewPr>
    <p:cViewPr>
      <p:scale>
        <a:sx n="33" d="100"/>
        <a:sy n="33" d="100"/>
      </p:scale>
      <p:origin x="0" y="1476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FADEE3-4E13-B64C-8438-AC66B67ED533}" type="datetimeFigureOut">
              <a:rPr lang="en-US" smtClean="0"/>
              <a:t>2/16/17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1B3A18-A99A-974E-8D85-D3FA42850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2422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4D52D7-6AF4-EB44-8548-79E5519F8B96}" type="datetimeFigureOut">
              <a:rPr lang="en-US" smtClean="0"/>
              <a:t>2/16/17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95F329-3889-8645-AA6B-3C2BA478A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7188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5F329-3889-8645-AA6B-3C2BA478A3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0746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5F329-3889-8645-AA6B-3C2BA478A30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2136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5F329-3889-8645-AA6B-3C2BA478A30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7391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5F329-3889-8645-AA6B-3C2BA478A3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810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5F329-3889-8645-AA6B-3C2BA478A3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886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5F329-3889-8645-AA6B-3C2BA478A30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806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5F329-3889-8645-AA6B-3C2BA478A30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142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5F329-3889-8645-AA6B-3C2BA478A30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1611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5F329-3889-8645-AA6B-3C2BA478A30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7180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5F329-3889-8645-AA6B-3C2BA478A30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8218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5F329-3889-8645-AA6B-3C2BA478A30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94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gradFill flip="none" rotWithShape="1">
          <a:gsLst>
            <a:gs pos="0">
              <a:srgbClr val="514689"/>
            </a:gs>
            <a:gs pos="100000">
              <a:schemeClr val="accent1"/>
            </a:gs>
          </a:gsLst>
          <a:lin ang="145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/>
          <p:nvPr userDrawn="1"/>
        </p:nvSpPr>
        <p:spPr>
          <a:xfrm>
            <a:off x="0" y="4078"/>
            <a:ext cx="3033057" cy="5139422"/>
          </a:xfrm>
          <a:custGeom>
            <a:avLst/>
            <a:gdLst>
              <a:gd name="connsiteX0" fmla="*/ 0 w 990600"/>
              <a:gd name="connsiteY0" fmla="*/ 0 h 381000"/>
              <a:gd name="connsiteX1" fmla="*/ 990600 w 990600"/>
              <a:gd name="connsiteY1" fmla="*/ 0 h 381000"/>
              <a:gd name="connsiteX2" fmla="*/ 990600 w 990600"/>
              <a:gd name="connsiteY2" fmla="*/ 381000 h 381000"/>
              <a:gd name="connsiteX3" fmla="*/ 0 w 990600"/>
              <a:gd name="connsiteY3" fmla="*/ 381000 h 381000"/>
              <a:gd name="connsiteX4" fmla="*/ 0 w 990600"/>
              <a:gd name="connsiteY4" fmla="*/ 0 h 381000"/>
              <a:gd name="connsiteX0" fmla="*/ 0 w 990600"/>
              <a:gd name="connsiteY0" fmla="*/ 0 h 381000"/>
              <a:gd name="connsiteX1" fmla="*/ 731308 w 990600"/>
              <a:gd name="connsiteY1" fmla="*/ 0 h 381000"/>
              <a:gd name="connsiteX2" fmla="*/ 990600 w 990600"/>
              <a:gd name="connsiteY2" fmla="*/ 381000 h 381000"/>
              <a:gd name="connsiteX3" fmla="*/ 0 w 990600"/>
              <a:gd name="connsiteY3" fmla="*/ 381000 h 381000"/>
              <a:gd name="connsiteX4" fmla="*/ 0 w 990600"/>
              <a:gd name="connsiteY4" fmla="*/ 0 h 381000"/>
              <a:gd name="connsiteX0" fmla="*/ 0 w 990600"/>
              <a:gd name="connsiteY0" fmla="*/ 0 h 381000"/>
              <a:gd name="connsiteX1" fmla="*/ 800099 w 990600"/>
              <a:gd name="connsiteY1" fmla="*/ 0 h 381000"/>
              <a:gd name="connsiteX2" fmla="*/ 990600 w 990600"/>
              <a:gd name="connsiteY2" fmla="*/ 381000 h 381000"/>
              <a:gd name="connsiteX3" fmla="*/ 0 w 990600"/>
              <a:gd name="connsiteY3" fmla="*/ 381000 h 381000"/>
              <a:gd name="connsiteX4" fmla="*/ 0 w 990600"/>
              <a:gd name="connsiteY4" fmla="*/ 0 h 381000"/>
              <a:gd name="connsiteX0" fmla="*/ 0 w 990600"/>
              <a:gd name="connsiteY0" fmla="*/ 0 h 381000"/>
              <a:gd name="connsiteX1" fmla="*/ 794257 w 990600"/>
              <a:gd name="connsiteY1" fmla="*/ 0 h 381000"/>
              <a:gd name="connsiteX2" fmla="*/ 990600 w 990600"/>
              <a:gd name="connsiteY2" fmla="*/ 381000 h 381000"/>
              <a:gd name="connsiteX3" fmla="*/ 0 w 990600"/>
              <a:gd name="connsiteY3" fmla="*/ 381000 h 381000"/>
              <a:gd name="connsiteX4" fmla="*/ 0 w 990600"/>
              <a:gd name="connsiteY4" fmla="*/ 0 h 381000"/>
              <a:gd name="connsiteX0" fmla="*/ 0 w 998946"/>
              <a:gd name="connsiteY0" fmla="*/ 0 h 381000"/>
              <a:gd name="connsiteX1" fmla="*/ 794257 w 998946"/>
              <a:gd name="connsiteY1" fmla="*/ 0 h 381000"/>
              <a:gd name="connsiteX2" fmla="*/ 998946 w 998946"/>
              <a:gd name="connsiteY2" fmla="*/ 381000 h 381000"/>
              <a:gd name="connsiteX3" fmla="*/ 0 w 998946"/>
              <a:gd name="connsiteY3" fmla="*/ 381000 h 381000"/>
              <a:gd name="connsiteX4" fmla="*/ 0 w 998946"/>
              <a:gd name="connsiteY4" fmla="*/ 0 h 381000"/>
              <a:gd name="connsiteX0" fmla="*/ 0 w 1001466"/>
              <a:gd name="connsiteY0" fmla="*/ 0 h 381000"/>
              <a:gd name="connsiteX1" fmla="*/ 794257 w 1001466"/>
              <a:gd name="connsiteY1" fmla="*/ 0 h 381000"/>
              <a:gd name="connsiteX2" fmla="*/ 1001466 w 1001466"/>
              <a:gd name="connsiteY2" fmla="*/ 381000 h 381000"/>
              <a:gd name="connsiteX3" fmla="*/ 0 w 1001466"/>
              <a:gd name="connsiteY3" fmla="*/ 381000 h 381000"/>
              <a:gd name="connsiteX4" fmla="*/ 0 w 1001466"/>
              <a:gd name="connsiteY4" fmla="*/ 0 h 381000"/>
              <a:gd name="connsiteX0" fmla="*/ 411575 w 1001466"/>
              <a:gd name="connsiteY0" fmla="*/ 0 h 381000"/>
              <a:gd name="connsiteX1" fmla="*/ 794257 w 1001466"/>
              <a:gd name="connsiteY1" fmla="*/ 0 h 381000"/>
              <a:gd name="connsiteX2" fmla="*/ 1001466 w 1001466"/>
              <a:gd name="connsiteY2" fmla="*/ 381000 h 381000"/>
              <a:gd name="connsiteX3" fmla="*/ 0 w 1001466"/>
              <a:gd name="connsiteY3" fmla="*/ 381000 h 381000"/>
              <a:gd name="connsiteX4" fmla="*/ 411575 w 1001466"/>
              <a:gd name="connsiteY4" fmla="*/ 0 h 381000"/>
              <a:gd name="connsiteX0" fmla="*/ 0 w 589891"/>
              <a:gd name="connsiteY0" fmla="*/ 0 h 381000"/>
              <a:gd name="connsiteX1" fmla="*/ 382682 w 589891"/>
              <a:gd name="connsiteY1" fmla="*/ 0 h 381000"/>
              <a:gd name="connsiteX2" fmla="*/ 589891 w 589891"/>
              <a:gd name="connsiteY2" fmla="*/ 381000 h 381000"/>
              <a:gd name="connsiteX3" fmla="*/ 980 w 589891"/>
              <a:gd name="connsiteY3" fmla="*/ 379040 h 381000"/>
              <a:gd name="connsiteX4" fmla="*/ 0 w 589891"/>
              <a:gd name="connsiteY4" fmla="*/ 0 h 381000"/>
              <a:gd name="connsiteX0" fmla="*/ 1023 w 590914"/>
              <a:gd name="connsiteY0" fmla="*/ 0 h 381000"/>
              <a:gd name="connsiteX1" fmla="*/ 383705 w 590914"/>
              <a:gd name="connsiteY1" fmla="*/ 0 h 381000"/>
              <a:gd name="connsiteX2" fmla="*/ 590914 w 590914"/>
              <a:gd name="connsiteY2" fmla="*/ 381000 h 381000"/>
              <a:gd name="connsiteX3" fmla="*/ 43 w 590914"/>
              <a:gd name="connsiteY3" fmla="*/ 380020 h 381000"/>
              <a:gd name="connsiteX4" fmla="*/ 1023 w 590914"/>
              <a:gd name="connsiteY4" fmla="*/ 0 h 381000"/>
              <a:gd name="connsiteX0" fmla="*/ 294963 w 590872"/>
              <a:gd name="connsiteY0" fmla="*/ 980 h 381000"/>
              <a:gd name="connsiteX1" fmla="*/ 383663 w 590872"/>
              <a:gd name="connsiteY1" fmla="*/ 0 h 381000"/>
              <a:gd name="connsiteX2" fmla="*/ 590872 w 590872"/>
              <a:gd name="connsiteY2" fmla="*/ 381000 h 381000"/>
              <a:gd name="connsiteX3" fmla="*/ 1 w 590872"/>
              <a:gd name="connsiteY3" fmla="*/ 380020 h 381000"/>
              <a:gd name="connsiteX4" fmla="*/ 294963 w 590872"/>
              <a:gd name="connsiteY4" fmla="*/ 980 h 381000"/>
              <a:gd name="connsiteX0" fmla="*/ 0 w 295909"/>
              <a:gd name="connsiteY0" fmla="*/ 980 h 381000"/>
              <a:gd name="connsiteX1" fmla="*/ 88700 w 295909"/>
              <a:gd name="connsiteY1" fmla="*/ 0 h 381000"/>
              <a:gd name="connsiteX2" fmla="*/ 295909 w 295909"/>
              <a:gd name="connsiteY2" fmla="*/ 381000 h 381000"/>
              <a:gd name="connsiteX3" fmla="*/ 980 w 295909"/>
              <a:gd name="connsiteY3" fmla="*/ 380020 h 381000"/>
              <a:gd name="connsiteX4" fmla="*/ 0 w 295909"/>
              <a:gd name="connsiteY4" fmla="*/ 980 h 381000"/>
              <a:gd name="connsiteX0" fmla="*/ 51939 w 294931"/>
              <a:gd name="connsiteY0" fmla="*/ 0 h 381000"/>
              <a:gd name="connsiteX1" fmla="*/ 87722 w 294931"/>
              <a:gd name="connsiteY1" fmla="*/ 0 h 381000"/>
              <a:gd name="connsiteX2" fmla="*/ 294931 w 294931"/>
              <a:gd name="connsiteY2" fmla="*/ 381000 h 381000"/>
              <a:gd name="connsiteX3" fmla="*/ 2 w 294931"/>
              <a:gd name="connsiteY3" fmla="*/ 380020 h 381000"/>
              <a:gd name="connsiteX4" fmla="*/ 51939 w 294931"/>
              <a:gd name="connsiteY4" fmla="*/ 0 h 381000"/>
              <a:gd name="connsiteX0" fmla="*/ 1024 w 244016"/>
              <a:gd name="connsiteY0" fmla="*/ 0 h 381980"/>
              <a:gd name="connsiteX1" fmla="*/ 36807 w 244016"/>
              <a:gd name="connsiteY1" fmla="*/ 0 h 381980"/>
              <a:gd name="connsiteX2" fmla="*/ 244016 w 244016"/>
              <a:gd name="connsiteY2" fmla="*/ 381000 h 381980"/>
              <a:gd name="connsiteX3" fmla="*/ 44 w 244016"/>
              <a:gd name="connsiteY3" fmla="*/ 381980 h 381980"/>
              <a:gd name="connsiteX4" fmla="*/ 1024 w 244016"/>
              <a:gd name="connsiteY4" fmla="*/ 0 h 381980"/>
              <a:gd name="connsiteX0" fmla="*/ 94 w 244066"/>
              <a:gd name="connsiteY0" fmla="*/ 980 h 381980"/>
              <a:gd name="connsiteX1" fmla="*/ 36857 w 244066"/>
              <a:gd name="connsiteY1" fmla="*/ 0 h 381980"/>
              <a:gd name="connsiteX2" fmla="*/ 244066 w 244066"/>
              <a:gd name="connsiteY2" fmla="*/ 381000 h 381980"/>
              <a:gd name="connsiteX3" fmla="*/ 94 w 244066"/>
              <a:gd name="connsiteY3" fmla="*/ 381980 h 381980"/>
              <a:gd name="connsiteX4" fmla="*/ 94 w 244066"/>
              <a:gd name="connsiteY4" fmla="*/ 980 h 381980"/>
              <a:gd name="connsiteX0" fmla="*/ 0 w 243972"/>
              <a:gd name="connsiteY0" fmla="*/ 980 h 381980"/>
              <a:gd name="connsiteX1" fmla="*/ 36763 w 243972"/>
              <a:gd name="connsiteY1" fmla="*/ 0 h 381980"/>
              <a:gd name="connsiteX2" fmla="*/ 243972 w 243972"/>
              <a:gd name="connsiteY2" fmla="*/ 381000 h 381980"/>
              <a:gd name="connsiteX3" fmla="*/ 0 w 243972"/>
              <a:gd name="connsiteY3" fmla="*/ 381980 h 381980"/>
              <a:gd name="connsiteX4" fmla="*/ 0 w 243972"/>
              <a:gd name="connsiteY4" fmla="*/ 980 h 381980"/>
              <a:gd name="connsiteX0" fmla="*/ 0 w 243972"/>
              <a:gd name="connsiteY0" fmla="*/ 980 h 381980"/>
              <a:gd name="connsiteX1" fmla="*/ 36763 w 243972"/>
              <a:gd name="connsiteY1" fmla="*/ 0 h 381980"/>
              <a:gd name="connsiteX2" fmla="*/ 243972 w 243972"/>
              <a:gd name="connsiteY2" fmla="*/ 381000 h 381980"/>
              <a:gd name="connsiteX3" fmla="*/ 0 w 243972"/>
              <a:gd name="connsiteY3" fmla="*/ 381980 h 381980"/>
              <a:gd name="connsiteX4" fmla="*/ 0 w 243972"/>
              <a:gd name="connsiteY4" fmla="*/ 980 h 381980"/>
              <a:gd name="connsiteX0" fmla="*/ 0 w 243972"/>
              <a:gd name="connsiteY0" fmla="*/ 980 h 381980"/>
              <a:gd name="connsiteX1" fmla="*/ 36763 w 243972"/>
              <a:gd name="connsiteY1" fmla="*/ 0 h 381980"/>
              <a:gd name="connsiteX2" fmla="*/ 243972 w 243972"/>
              <a:gd name="connsiteY2" fmla="*/ 381000 h 381980"/>
              <a:gd name="connsiteX3" fmla="*/ 0 w 243972"/>
              <a:gd name="connsiteY3" fmla="*/ 381980 h 381980"/>
              <a:gd name="connsiteX4" fmla="*/ 0 w 243972"/>
              <a:gd name="connsiteY4" fmla="*/ 980 h 381980"/>
              <a:gd name="connsiteX0" fmla="*/ 0 w 243972"/>
              <a:gd name="connsiteY0" fmla="*/ 980 h 381980"/>
              <a:gd name="connsiteX1" fmla="*/ 36763 w 243972"/>
              <a:gd name="connsiteY1" fmla="*/ 0 h 381980"/>
              <a:gd name="connsiteX2" fmla="*/ 243972 w 243972"/>
              <a:gd name="connsiteY2" fmla="*/ 381000 h 381980"/>
              <a:gd name="connsiteX3" fmla="*/ 0 w 243972"/>
              <a:gd name="connsiteY3" fmla="*/ 381980 h 381980"/>
              <a:gd name="connsiteX4" fmla="*/ 0 w 243972"/>
              <a:gd name="connsiteY4" fmla="*/ 980 h 381980"/>
              <a:gd name="connsiteX0" fmla="*/ 0 w 243972"/>
              <a:gd name="connsiteY0" fmla="*/ 0 h 382085"/>
              <a:gd name="connsiteX1" fmla="*/ 36763 w 243972"/>
              <a:gd name="connsiteY1" fmla="*/ 105 h 382085"/>
              <a:gd name="connsiteX2" fmla="*/ 243972 w 243972"/>
              <a:gd name="connsiteY2" fmla="*/ 381105 h 382085"/>
              <a:gd name="connsiteX3" fmla="*/ 0 w 243972"/>
              <a:gd name="connsiteY3" fmla="*/ 382085 h 382085"/>
              <a:gd name="connsiteX4" fmla="*/ 0 w 243972"/>
              <a:gd name="connsiteY4" fmla="*/ 0 h 382085"/>
              <a:gd name="connsiteX0" fmla="*/ 0 w 243972"/>
              <a:gd name="connsiteY0" fmla="*/ 0 h 383276"/>
              <a:gd name="connsiteX1" fmla="*/ 36763 w 243972"/>
              <a:gd name="connsiteY1" fmla="*/ 105 h 383276"/>
              <a:gd name="connsiteX2" fmla="*/ 243972 w 243972"/>
              <a:gd name="connsiteY2" fmla="*/ 383276 h 383276"/>
              <a:gd name="connsiteX3" fmla="*/ 0 w 243972"/>
              <a:gd name="connsiteY3" fmla="*/ 382085 h 383276"/>
              <a:gd name="connsiteX4" fmla="*/ 0 w 243972"/>
              <a:gd name="connsiteY4" fmla="*/ 0 h 383276"/>
              <a:gd name="connsiteX0" fmla="*/ 0 w 243972"/>
              <a:gd name="connsiteY0" fmla="*/ 0 h 382085"/>
              <a:gd name="connsiteX1" fmla="*/ 36763 w 243972"/>
              <a:gd name="connsiteY1" fmla="*/ 105 h 382085"/>
              <a:gd name="connsiteX2" fmla="*/ 243972 w 243972"/>
              <a:gd name="connsiteY2" fmla="*/ 381105 h 382085"/>
              <a:gd name="connsiteX3" fmla="*/ 0 w 243972"/>
              <a:gd name="connsiteY3" fmla="*/ 382085 h 382085"/>
              <a:gd name="connsiteX4" fmla="*/ 0 w 243972"/>
              <a:gd name="connsiteY4" fmla="*/ 0 h 382085"/>
              <a:gd name="connsiteX0" fmla="*/ 0 w 243972"/>
              <a:gd name="connsiteY0" fmla="*/ 0 h 382085"/>
              <a:gd name="connsiteX1" fmla="*/ 36763 w 243972"/>
              <a:gd name="connsiteY1" fmla="*/ 105 h 382085"/>
              <a:gd name="connsiteX2" fmla="*/ 243972 w 243972"/>
              <a:gd name="connsiteY2" fmla="*/ 381105 h 382085"/>
              <a:gd name="connsiteX3" fmla="*/ 0 w 243972"/>
              <a:gd name="connsiteY3" fmla="*/ 382085 h 382085"/>
              <a:gd name="connsiteX4" fmla="*/ 0 w 243972"/>
              <a:gd name="connsiteY4" fmla="*/ 0 h 382085"/>
              <a:gd name="connsiteX0" fmla="*/ 0 w 243972"/>
              <a:gd name="connsiteY0" fmla="*/ 0 h 382085"/>
              <a:gd name="connsiteX1" fmla="*/ 36763 w 243972"/>
              <a:gd name="connsiteY1" fmla="*/ 105 h 382085"/>
              <a:gd name="connsiteX2" fmla="*/ 243972 w 243972"/>
              <a:gd name="connsiteY2" fmla="*/ 381105 h 382085"/>
              <a:gd name="connsiteX3" fmla="*/ 0 w 243972"/>
              <a:gd name="connsiteY3" fmla="*/ 382085 h 382085"/>
              <a:gd name="connsiteX4" fmla="*/ 0 w 243972"/>
              <a:gd name="connsiteY4" fmla="*/ 0 h 382085"/>
              <a:gd name="connsiteX0" fmla="*/ 0 w 243972"/>
              <a:gd name="connsiteY0" fmla="*/ 0 h 382085"/>
              <a:gd name="connsiteX1" fmla="*/ 36763 w 243972"/>
              <a:gd name="connsiteY1" fmla="*/ 105 h 382085"/>
              <a:gd name="connsiteX2" fmla="*/ 243972 w 243972"/>
              <a:gd name="connsiteY2" fmla="*/ 381105 h 382085"/>
              <a:gd name="connsiteX3" fmla="*/ 0 w 243972"/>
              <a:gd name="connsiteY3" fmla="*/ 382085 h 382085"/>
              <a:gd name="connsiteX4" fmla="*/ 0 w 243972"/>
              <a:gd name="connsiteY4" fmla="*/ 0 h 382085"/>
              <a:gd name="connsiteX0" fmla="*/ 0 w 243972"/>
              <a:gd name="connsiteY0" fmla="*/ 0 h 381105"/>
              <a:gd name="connsiteX1" fmla="*/ 36763 w 243972"/>
              <a:gd name="connsiteY1" fmla="*/ 105 h 381105"/>
              <a:gd name="connsiteX2" fmla="*/ 243972 w 243972"/>
              <a:gd name="connsiteY2" fmla="*/ 381105 h 381105"/>
              <a:gd name="connsiteX3" fmla="*/ 0 w 243972"/>
              <a:gd name="connsiteY3" fmla="*/ 381000 h 381105"/>
              <a:gd name="connsiteX4" fmla="*/ 0 w 243972"/>
              <a:gd name="connsiteY4" fmla="*/ 0 h 381105"/>
              <a:gd name="connsiteX0" fmla="*/ 0 w 241956"/>
              <a:gd name="connsiteY0" fmla="*/ 0 h 381105"/>
              <a:gd name="connsiteX1" fmla="*/ 36763 w 241956"/>
              <a:gd name="connsiteY1" fmla="*/ 105 h 381105"/>
              <a:gd name="connsiteX2" fmla="*/ 241956 w 241956"/>
              <a:gd name="connsiteY2" fmla="*/ 381105 h 381105"/>
              <a:gd name="connsiteX3" fmla="*/ 0 w 241956"/>
              <a:gd name="connsiteY3" fmla="*/ 381000 h 381105"/>
              <a:gd name="connsiteX4" fmla="*/ 0 w 241956"/>
              <a:gd name="connsiteY4" fmla="*/ 0 h 381105"/>
              <a:gd name="connsiteX0" fmla="*/ 0 w 241956"/>
              <a:gd name="connsiteY0" fmla="*/ 231 h 381336"/>
              <a:gd name="connsiteX1" fmla="*/ 37099 w 241956"/>
              <a:gd name="connsiteY1" fmla="*/ 0 h 381336"/>
              <a:gd name="connsiteX2" fmla="*/ 241956 w 241956"/>
              <a:gd name="connsiteY2" fmla="*/ 381336 h 381336"/>
              <a:gd name="connsiteX3" fmla="*/ 0 w 241956"/>
              <a:gd name="connsiteY3" fmla="*/ 381231 h 381336"/>
              <a:gd name="connsiteX4" fmla="*/ 0 w 241956"/>
              <a:gd name="connsiteY4" fmla="*/ 231 h 381336"/>
              <a:gd name="connsiteX0" fmla="*/ 0 w 241956"/>
              <a:gd name="connsiteY0" fmla="*/ 231 h 381336"/>
              <a:gd name="connsiteX1" fmla="*/ 41468 w 241956"/>
              <a:gd name="connsiteY1" fmla="*/ 0 h 381336"/>
              <a:gd name="connsiteX2" fmla="*/ 241956 w 241956"/>
              <a:gd name="connsiteY2" fmla="*/ 381336 h 381336"/>
              <a:gd name="connsiteX3" fmla="*/ 0 w 241956"/>
              <a:gd name="connsiteY3" fmla="*/ 381231 h 381336"/>
              <a:gd name="connsiteX4" fmla="*/ 0 w 241956"/>
              <a:gd name="connsiteY4" fmla="*/ 231 h 381336"/>
              <a:gd name="connsiteX0" fmla="*/ 0 w 241956"/>
              <a:gd name="connsiteY0" fmla="*/ 231 h 381336"/>
              <a:gd name="connsiteX1" fmla="*/ 41468 w 241956"/>
              <a:gd name="connsiteY1" fmla="*/ 0 h 381336"/>
              <a:gd name="connsiteX2" fmla="*/ 241956 w 241956"/>
              <a:gd name="connsiteY2" fmla="*/ 381336 h 381336"/>
              <a:gd name="connsiteX3" fmla="*/ 22311 w 241956"/>
              <a:gd name="connsiteY3" fmla="*/ 380776 h 381336"/>
              <a:gd name="connsiteX4" fmla="*/ 0 w 241956"/>
              <a:gd name="connsiteY4" fmla="*/ 231 h 381336"/>
              <a:gd name="connsiteX0" fmla="*/ 0 w 241956"/>
              <a:gd name="connsiteY0" fmla="*/ 231 h 381687"/>
              <a:gd name="connsiteX1" fmla="*/ 41468 w 241956"/>
              <a:gd name="connsiteY1" fmla="*/ 0 h 381687"/>
              <a:gd name="connsiteX2" fmla="*/ 241956 w 241956"/>
              <a:gd name="connsiteY2" fmla="*/ 381336 h 381687"/>
              <a:gd name="connsiteX3" fmla="*/ 21400 w 241956"/>
              <a:gd name="connsiteY3" fmla="*/ 381687 h 381687"/>
              <a:gd name="connsiteX4" fmla="*/ 0 w 241956"/>
              <a:gd name="connsiteY4" fmla="*/ 231 h 381687"/>
              <a:gd name="connsiteX0" fmla="*/ 0 w 220556"/>
              <a:gd name="connsiteY0" fmla="*/ 231 h 381687"/>
              <a:gd name="connsiteX1" fmla="*/ 20068 w 220556"/>
              <a:gd name="connsiteY1" fmla="*/ 0 h 381687"/>
              <a:gd name="connsiteX2" fmla="*/ 220556 w 220556"/>
              <a:gd name="connsiteY2" fmla="*/ 381336 h 381687"/>
              <a:gd name="connsiteX3" fmla="*/ 0 w 220556"/>
              <a:gd name="connsiteY3" fmla="*/ 381687 h 381687"/>
              <a:gd name="connsiteX4" fmla="*/ 0 w 220556"/>
              <a:gd name="connsiteY4" fmla="*/ 231 h 381687"/>
              <a:gd name="connsiteX0" fmla="*/ 0 w 220556"/>
              <a:gd name="connsiteY0" fmla="*/ 231 h 381687"/>
              <a:gd name="connsiteX1" fmla="*/ 20068 w 220556"/>
              <a:gd name="connsiteY1" fmla="*/ 0 h 381687"/>
              <a:gd name="connsiteX2" fmla="*/ 220556 w 220556"/>
              <a:gd name="connsiteY2" fmla="*/ 381336 h 381687"/>
              <a:gd name="connsiteX3" fmla="*/ 0 w 220556"/>
              <a:gd name="connsiteY3" fmla="*/ 381687 h 381687"/>
              <a:gd name="connsiteX4" fmla="*/ 0 w 220556"/>
              <a:gd name="connsiteY4" fmla="*/ 231 h 381687"/>
              <a:gd name="connsiteX0" fmla="*/ 0 w 220556"/>
              <a:gd name="connsiteY0" fmla="*/ 231 h 381687"/>
              <a:gd name="connsiteX1" fmla="*/ 20068 w 220556"/>
              <a:gd name="connsiteY1" fmla="*/ 0 h 381687"/>
              <a:gd name="connsiteX2" fmla="*/ 220556 w 220556"/>
              <a:gd name="connsiteY2" fmla="*/ 381336 h 381687"/>
              <a:gd name="connsiteX3" fmla="*/ 0 w 220556"/>
              <a:gd name="connsiteY3" fmla="*/ 381687 h 381687"/>
              <a:gd name="connsiteX4" fmla="*/ 0 w 220556"/>
              <a:gd name="connsiteY4" fmla="*/ 231 h 381687"/>
              <a:gd name="connsiteX0" fmla="*/ 0 w 220556"/>
              <a:gd name="connsiteY0" fmla="*/ 231 h 381687"/>
              <a:gd name="connsiteX1" fmla="*/ 20068 w 220556"/>
              <a:gd name="connsiteY1" fmla="*/ 0 h 381687"/>
              <a:gd name="connsiteX2" fmla="*/ 220556 w 220556"/>
              <a:gd name="connsiteY2" fmla="*/ 381336 h 381687"/>
              <a:gd name="connsiteX3" fmla="*/ 0 w 220556"/>
              <a:gd name="connsiteY3" fmla="*/ 381687 h 381687"/>
              <a:gd name="connsiteX4" fmla="*/ 0 w 220556"/>
              <a:gd name="connsiteY4" fmla="*/ 231 h 381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556" h="381687">
                <a:moveTo>
                  <a:pt x="0" y="231"/>
                </a:moveTo>
                <a:lnTo>
                  <a:pt x="20068" y="0"/>
                </a:lnTo>
                <a:lnTo>
                  <a:pt x="220556" y="381336"/>
                </a:lnTo>
                <a:lnTo>
                  <a:pt x="0" y="381687"/>
                </a:lnTo>
                <a:lnTo>
                  <a:pt x="0" y="231"/>
                </a:lnTo>
                <a:close/>
              </a:path>
            </a:pathLst>
          </a:custGeom>
          <a:solidFill>
            <a:srgbClr val="5146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kern="1200" dirty="0" smtClean="0">
                <a:solidFill>
                  <a:schemeClr val="tx2"/>
                </a:solidFill>
              </a:rPr>
              <a:t>            </a:t>
            </a:r>
            <a:endParaRPr lang="en-US" kern="1200" dirty="0">
              <a:solidFill>
                <a:schemeClr val="tx2"/>
              </a:solidFill>
            </a:endParaRPr>
          </a:p>
        </p:txBody>
      </p:sp>
      <p:sp>
        <p:nvSpPr>
          <p:cNvPr id="21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2408321" y="1541795"/>
            <a:ext cx="5411472" cy="876329"/>
          </a:xfrm>
          <a:prstGeom prst="rect">
            <a:avLst/>
          </a:prstGeom>
        </p:spPr>
        <p:txBody>
          <a:bodyPr lIns="0" rIns="0" bIns="0" anchor="b" anchorCtr="0"/>
          <a:lstStyle>
            <a:lvl1pPr>
              <a:lnSpc>
                <a:spcPct val="9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Document Title</a:t>
            </a:r>
            <a:endParaRPr lang="en-US" dirty="0"/>
          </a:p>
        </p:txBody>
      </p:sp>
      <p:sp>
        <p:nvSpPr>
          <p:cNvPr id="22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2403929" y="2469119"/>
            <a:ext cx="5393680" cy="1576738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24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Secondary Document Title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356" y="373884"/>
            <a:ext cx="2488753" cy="351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398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098557" y="282859"/>
            <a:ext cx="7180264" cy="752292"/>
          </a:xfrm>
          <a:prstGeom prst="rect">
            <a:avLst/>
          </a:prstGeom>
        </p:spPr>
        <p:txBody>
          <a:bodyPr lIns="0"/>
          <a:lstStyle>
            <a:lvl1pPr>
              <a:lnSpc>
                <a:spcPct val="90000"/>
              </a:lnSpc>
              <a:defRPr>
                <a:solidFill>
                  <a:srgbClr val="51468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088570" y="1526709"/>
            <a:ext cx="7190249" cy="297656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88572" y="1035152"/>
            <a:ext cx="7190248" cy="39131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2000" spc="-80" baseline="0">
                <a:solidFill>
                  <a:schemeClr val="accent2"/>
                </a:solidFill>
              </a:defRPr>
            </a:lvl1pPr>
            <a:lvl2pPr marL="206375" indent="0">
              <a:buNone/>
              <a:defRPr/>
            </a:lvl2pPr>
            <a:lvl3pPr marL="457200" indent="0">
              <a:buNone/>
              <a:defRPr/>
            </a:lvl3pPr>
            <a:lvl4pPr marL="631825" indent="0">
              <a:buNone/>
              <a:defRPr/>
            </a:lvl4pPr>
            <a:lvl5pPr marL="804862" indent="0">
              <a:buNone/>
              <a:defRPr/>
            </a:lvl5pPr>
          </a:lstStyle>
          <a:p>
            <a:pPr lvl="0"/>
            <a:r>
              <a:rPr lang="en-US" dirty="0" smtClean="0"/>
              <a:t>Slide Subtitle</a:t>
            </a:r>
            <a:endParaRPr lang="en-US" dirty="0"/>
          </a:p>
        </p:txBody>
      </p:sp>
      <p:sp>
        <p:nvSpPr>
          <p:cNvPr id="15" name="Date Placeholder 11"/>
          <p:cNvSpPr>
            <a:spLocks noGrp="1"/>
          </p:cNvSpPr>
          <p:nvPr>
            <p:ph type="dt" sz="half" idx="14"/>
          </p:nvPr>
        </p:nvSpPr>
        <p:spPr>
          <a:xfrm>
            <a:off x="2830750" y="4780683"/>
            <a:ext cx="440597" cy="231266"/>
          </a:xfrm>
          <a:prstGeom prst="rect">
            <a:avLst/>
          </a:prstGeom>
        </p:spPr>
        <p:txBody>
          <a:bodyPr/>
          <a:lstStyle/>
          <a:p>
            <a:fld id="{4221F580-C0C7-FE4A-BB06-8E6F259722CB}" type="datetime1">
              <a:rPr lang="en-US" smtClean="0"/>
              <a:t>2/16/17</a:t>
            </a:fld>
            <a:endParaRPr lang="en-US" dirty="0"/>
          </a:p>
        </p:txBody>
      </p:sp>
      <p:sp>
        <p:nvSpPr>
          <p:cNvPr id="16" name="Footer Placeholder 12"/>
          <p:cNvSpPr>
            <a:spLocks noGrp="1"/>
          </p:cNvSpPr>
          <p:nvPr>
            <p:ph type="ftr" sz="quarter" idx="15"/>
          </p:nvPr>
        </p:nvSpPr>
        <p:spPr>
          <a:xfrm>
            <a:off x="3273552" y="4780683"/>
            <a:ext cx="5030042" cy="231266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srgbClr val="605F62"/>
                </a:solidFill>
              </a:rPr>
              <a:t>Presentation or Section Title</a:t>
            </a:r>
            <a:endParaRPr lang="en-US" dirty="0">
              <a:solidFill>
                <a:srgbClr val="605F62"/>
              </a:solidFill>
            </a:endParaRPr>
          </a:p>
        </p:txBody>
      </p:sp>
      <p:sp>
        <p:nvSpPr>
          <p:cNvPr id="17" name="Slide Number Placeholder 13"/>
          <p:cNvSpPr>
            <a:spLocks noGrp="1"/>
          </p:cNvSpPr>
          <p:nvPr>
            <p:ph type="sldNum" sz="quarter" idx="16"/>
          </p:nvPr>
        </p:nvSpPr>
        <p:spPr>
          <a:xfrm>
            <a:off x="8305799" y="4780684"/>
            <a:ext cx="346745" cy="231266"/>
          </a:xfrm>
          <a:prstGeom prst="rect">
            <a:avLst/>
          </a:prstGeom>
        </p:spPr>
        <p:txBody>
          <a:bodyPr/>
          <a:lstStyle/>
          <a:p>
            <a:fld id="{0D558541-60C9-42A2-8392-FF12533A6B7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5118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bg>
      <p:bgPr>
        <a:gradFill flip="none" rotWithShape="1">
          <a:gsLst>
            <a:gs pos="0">
              <a:schemeClr val="tx2"/>
            </a:gs>
            <a:gs pos="100000">
              <a:schemeClr val="accent1"/>
            </a:gs>
          </a:gsLst>
          <a:lin ang="145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6"/>
          <p:cNvSpPr/>
          <p:nvPr userDrawn="1"/>
        </p:nvSpPr>
        <p:spPr>
          <a:xfrm>
            <a:off x="0" y="0"/>
            <a:ext cx="3033057" cy="5143500"/>
          </a:xfrm>
          <a:custGeom>
            <a:avLst/>
            <a:gdLst>
              <a:gd name="connsiteX0" fmla="*/ 0 w 990600"/>
              <a:gd name="connsiteY0" fmla="*/ 0 h 381000"/>
              <a:gd name="connsiteX1" fmla="*/ 990600 w 990600"/>
              <a:gd name="connsiteY1" fmla="*/ 0 h 381000"/>
              <a:gd name="connsiteX2" fmla="*/ 990600 w 990600"/>
              <a:gd name="connsiteY2" fmla="*/ 381000 h 381000"/>
              <a:gd name="connsiteX3" fmla="*/ 0 w 990600"/>
              <a:gd name="connsiteY3" fmla="*/ 381000 h 381000"/>
              <a:gd name="connsiteX4" fmla="*/ 0 w 990600"/>
              <a:gd name="connsiteY4" fmla="*/ 0 h 381000"/>
              <a:gd name="connsiteX0" fmla="*/ 0 w 990600"/>
              <a:gd name="connsiteY0" fmla="*/ 0 h 381000"/>
              <a:gd name="connsiteX1" fmla="*/ 731308 w 990600"/>
              <a:gd name="connsiteY1" fmla="*/ 0 h 381000"/>
              <a:gd name="connsiteX2" fmla="*/ 990600 w 990600"/>
              <a:gd name="connsiteY2" fmla="*/ 381000 h 381000"/>
              <a:gd name="connsiteX3" fmla="*/ 0 w 990600"/>
              <a:gd name="connsiteY3" fmla="*/ 381000 h 381000"/>
              <a:gd name="connsiteX4" fmla="*/ 0 w 990600"/>
              <a:gd name="connsiteY4" fmla="*/ 0 h 381000"/>
              <a:gd name="connsiteX0" fmla="*/ 0 w 990600"/>
              <a:gd name="connsiteY0" fmla="*/ 0 h 381000"/>
              <a:gd name="connsiteX1" fmla="*/ 800099 w 990600"/>
              <a:gd name="connsiteY1" fmla="*/ 0 h 381000"/>
              <a:gd name="connsiteX2" fmla="*/ 990600 w 990600"/>
              <a:gd name="connsiteY2" fmla="*/ 381000 h 381000"/>
              <a:gd name="connsiteX3" fmla="*/ 0 w 990600"/>
              <a:gd name="connsiteY3" fmla="*/ 381000 h 381000"/>
              <a:gd name="connsiteX4" fmla="*/ 0 w 990600"/>
              <a:gd name="connsiteY4" fmla="*/ 0 h 381000"/>
              <a:gd name="connsiteX0" fmla="*/ 0 w 990600"/>
              <a:gd name="connsiteY0" fmla="*/ 0 h 381000"/>
              <a:gd name="connsiteX1" fmla="*/ 794257 w 990600"/>
              <a:gd name="connsiteY1" fmla="*/ 0 h 381000"/>
              <a:gd name="connsiteX2" fmla="*/ 990600 w 990600"/>
              <a:gd name="connsiteY2" fmla="*/ 381000 h 381000"/>
              <a:gd name="connsiteX3" fmla="*/ 0 w 990600"/>
              <a:gd name="connsiteY3" fmla="*/ 381000 h 381000"/>
              <a:gd name="connsiteX4" fmla="*/ 0 w 990600"/>
              <a:gd name="connsiteY4" fmla="*/ 0 h 381000"/>
              <a:gd name="connsiteX0" fmla="*/ 0 w 998946"/>
              <a:gd name="connsiteY0" fmla="*/ 0 h 381000"/>
              <a:gd name="connsiteX1" fmla="*/ 794257 w 998946"/>
              <a:gd name="connsiteY1" fmla="*/ 0 h 381000"/>
              <a:gd name="connsiteX2" fmla="*/ 998946 w 998946"/>
              <a:gd name="connsiteY2" fmla="*/ 381000 h 381000"/>
              <a:gd name="connsiteX3" fmla="*/ 0 w 998946"/>
              <a:gd name="connsiteY3" fmla="*/ 381000 h 381000"/>
              <a:gd name="connsiteX4" fmla="*/ 0 w 998946"/>
              <a:gd name="connsiteY4" fmla="*/ 0 h 381000"/>
              <a:gd name="connsiteX0" fmla="*/ 0 w 1001466"/>
              <a:gd name="connsiteY0" fmla="*/ 0 h 381000"/>
              <a:gd name="connsiteX1" fmla="*/ 794257 w 1001466"/>
              <a:gd name="connsiteY1" fmla="*/ 0 h 381000"/>
              <a:gd name="connsiteX2" fmla="*/ 1001466 w 1001466"/>
              <a:gd name="connsiteY2" fmla="*/ 381000 h 381000"/>
              <a:gd name="connsiteX3" fmla="*/ 0 w 1001466"/>
              <a:gd name="connsiteY3" fmla="*/ 381000 h 381000"/>
              <a:gd name="connsiteX4" fmla="*/ 0 w 1001466"/>
              <a:gd name="connsiteY4" fmla="*/ 0 h 381000"/>
              <a:gd name="connsiteX0" fmla="*/ 411575 w 1001466"/>
              <a:gd name="connsiteY0" fmla="*/ 0 h 381000"/>
              <a:gd name="connsiteX1" fmla="*/ 794257 w 1001466"/>
              <a:gd name="connsiteY1" fmla="*/ 0 h 381000"/>
              <a:gd name="connsiteX2" fmla="*/ 1001466 w 1001466"/>
              <a:gd name="connsiteY2" fmla="*/ 381000 h 381000"/>
              <a:gd name="connsiteX3" fmla="*/ 0 w 1001466"/>
              <a:gd name="connsiteY3" fmla="*/ 381000 h 381000"/>
              <a:gd name="connsiteX4" fmla="*/ 411575 w 1001466"/>
              <a:gd name="connsiteY4" fmla="*/ 0 h 381000"/>
              <a:gd name="connsiteX0" fmla="*/ 0 w 589891"/>
              <a:gd name="connsiteY0" fmla="*/ 0 h 381000"/>
              <a:gd name="connsiteX1" fmla="*/ 382682 w 589891"/>
              <a:gd name="connsiteY1" fmla="*/ 0 h 381000"/>
              <a:gd name="connsiteX2" fmla="*/ 589891 w 589891"/>
              <a:gd name="connsiteY2" fmla="*/ 381000 h 381000"/>
              <a:gd name="connsiteX3" fmla="*/ 980 w 589891"/>
              <a:gd name="connsiteY3" fmla="*/ 379040 h 381000"/>
              <a:gd name="connsiteX4" fmla="*/ 0 w 589891"/>
              <a:gd name="connsiteY4" fmla="*/ 0 h 381000"/>
              <a:gd name="connsiteX0" fmla="*/ 1023 w 590914"/>
              <a:gd name="connsiteY0" fmla="*/ 0 h 381000"/>
              <a:gd name="connsiteX1" fmla="*/ 383705 w 590914"/>
              <a:gd name="connsiteY1" fmla="*/ 0 h 381000"/>
              <a:gd name="connsiteX2" fmla="*/ 590914 w 590914"/>
              <a:gd name="connsiteY2" fmla="*/ 381000 h 381000"/>
              <a:gd name="connsiteX3" fmla="*/ 43 w 590914"/>
              <a:gd name="connsiteY3" fmla="*/ 380020 h 381000"/>
              <a:gd name="connsiteX4" fmla="*/ 1023 w 590914"/>
              <a:gd name="connsiteY4" fmla="*/ 0 h 381000"/>
              <a:gd name="connsiteX0" fmla="*/ 294963 w 590872"/>
              <a:gd name="connsiteY0" fmla="*/ 980 h 381000"/>
              <a:gd name="connsiteX1" fmla="*/ 383663 w 590872"/>
              <a:gd name="connsiteY1" fmla="*/ 0 h 381000"/>
              <a:gd name="connsiteX2" fmla="*/ 590872 w 590872"/>
              <a:gd name="connsiteY2" fmla="*/ 381000 h 381000"/>
              <a:gd name="connsiteX3" fmla="*/ 1 w 590872"/>
              <a:gd name="connsiteY3" fmla="*/ 380020 h 381000"/>
              <a:gd name="connsiteX4" fmla="*/ 294963 w 590872"/>
              <a:gd name="connsiteY4" fmla="*/ 980 h 381000"/>
              <a:gd name="connsiteX0" fmla="*/ 0 w 295909"/>
              <a:gd name="connsiteY0" fmla="*/ 980 h 381000"/>
              <a:gd name="connsiteX1" fmla="*/ 88700 w 295909"/>
              <a:gd name="connsiteY1" fmla="*/ 0 h 381000"/>
              <a:gd name="connsiteX2" fmla="*/ 295909 w 295909"/>
              <a:gd name="connsiteY2" fmla="*/ 381000 h 381000"/>
              <a:gd name="connsiteX3" fmla="*/ 980 w 295909"/>
              <a:gd name="connsiteY3" fmla="*/ 380020 h 381000"/>
              <a:gd name="connsiteX4" fmla="*/ 0 w 295909"/>
              <a:gd name="connsiteY4" fmla="*/ 980 h 381000"/>
              <a:gd name="connsiteX0" fmla="*/ 51939 w 294931"/>
              <a:gd name="connsiteY0" fmla="*/ 0 h 381000"/>
              <a:gd name="connsiteX1" fmla="*/ 87722 w 294931"/>
              <a:gd name="connsiteY1" fmla="*/ 0 h 381000"/>
              <a:gd name="connsiteX2" fmla="*/ 294931 w 294931"/>
              <a:gd name="connsiteY2" fmla="*/ 381000 h 381000"/>
              <a:gd name="connsiteX3" fmla="*/ 2 w 294931"/>
              <a:gd name="connsiteY3" fmla="*/ 380020 h 381000"/>
              <a:gd name="connsiteX4" fmla="*/ 51939 w 294931"/>
              <a:gd name="connsiteY4" fmla="*/ 0 h 381000"/>
              <a:gd name="connsiteX0" fmla="*/ 1024 w 244016"/>
              <a:gd name="connsiteY0" fmla="*/ 0 h 381980"/>
              <a:gd name="connsiteX1" fmla="*/ 36807 w 244016"/>
              <a:gd name="connsiteY1" fmla="*/ 0 h 381980"/>
              <a:gd name="connsiteX2" fmla="*/ 244016 w 244016"/>
              <a:gd name="connsiteY2" fmla="*/ 381000 h 381980"/>
              <a:gd name="connsiteX3" fmla="*/ 44 w 244016"/>
              <a:gd name="connsiteY3" fmla="*/ 381980 h 381980"/>
              <a:gd name="connsiteX4" fmla="*/ 1024 w 244016"/>
              <a:gd name="connsiteY4" fmla="*/ 0 h 381980"/>
              <a:gd name="connsiteX0" fmla="*/ 94 w 244066"/>
              <a:gd name="connsiteY0" fmla="*/ 980 h 381980"/>
              <a:gd name="connsiteX1" fmla="*/ 36857 w 244066"/>
              <a:gd name="connsiteY1" fmla="*/ 0 h 381980"/>
              <a:gd name="connsiteX2" fmla="*/ 244066 w 244066"/>
              <a:gd name="connsiteY2" fmla="*/ 381000 h 381980"/>
              <a:gd name="connsiteX3" fmla="*/ 94 w 244066"/>
              <a:gd name="connsiteY3" fmla="*/ 381980 h 381980"/>
              <a:gd name="connsiteX4" fmla="*/ 94 w 244066"/>
              <a:gd name="connsiteY4" fmla="*/ 980 h 381980"/>
              <a:gd name="connsiteX0" fmla="*/ 0 w 243972"/>
              <a:gd name="connsiteY0" fmla="*/ 980 h 381980"/>
              <a:gd name="connsiteX1" fmla="*/ 36763 w 243972"/>
              <a:gd name="connsiteY1" fmla="*/ 0 h 381980"/>
              <a:gd name="connsiteX2" fmla="*/ 243972 w 243972"/>
              <a:gd name="connsiteY2" fmla="*/ 381000 h 381980"/>
              <a:gd name="connsiteX3" fmla="*/ 0 w 243972"/>
              <a:gd name="connsiteY3" fmla="*/ 381980 h 381980"/>
              <a:gd name="connsiteX4" fmla="*/ 0 w 243972"/>
              <a:gd name="connsiteY4" fmla="*/ 980 h 381980"/>
              <a:gd name="connsiteX0" fmla="*/ 0 w 243972"/>
              <a:gd name="connsiteY0" fmla="*/ 980 h 381980"/>
              <a:gd name="connsiteX1" fmla="*/ 36763 w 243972"/>
              <a:gd name="connsiteY1" fmla="*/ 0 h 381980"/>
              <a:gd name="connsiteX2" fmla="*/ 243972 w 243972"/>
              <a:gd name="connsiteY2" fmla="*/ 381000 h 381980"/>
              <a:gd name="connsiteX3" fmla="*/ 0 w 243972"/>
              <a:gd name="connsiteY3" fmla="*/ 381980 h 381980"/>
              <a:gd name="connsiteX4" fmla="*/ 0 w 243972"/>
              <a:gd name="connsiteY4" fmla="*/ 980 h 381980"/>
              <a:gd name="connsiteX0" fmla="*/ 0 w 243972"/>
              <a:gd name="connsiteY0" fmla="*/ 980 h 381980"/>
              <a:gd name="connsiteX1" fmla="*/ 36763 w 243972"/>
              <a:gd name="connsiteY1" fmla="*/ 0 h 381980"/>
              <a:gd name="connsiteX2" fmla="*/ 243972 w 243972"/>
              <a:gd name="connsiteY2" fmla="*/ 381000 h 381980"/>
              <a:gd name="connsiteX3" fmla="*/ 0 w 243972"/>
              <a:gd name="connsiteY3" fmla="*/ 381980 h 381980"/>
              <a:gd name="connsiteX4" fmla="*/ 0 w 243972"/>
              <a:gd name="connsiteY4" fmla="*/ 980 h 381980"/>
              <a:gd name="connsiteX0" fmla="*/ 0 w 243972"/>
              <a:gd name="connsiteY0" fmla="*/ 980 h 381980"/>
              <a:gd name="connsiteX1" fmla="*/ 36763 w 243972"/>
              <a:gd name="connsiteY1" fmla="*/ 0 h 381980"/>
              <a:gd name="connsiteX2" fmla="*/ 243972 w 243972"/>
              <a:gd name="connsiteY2" fmla="*/ 381000 h 381980"/>
              <a:gd name="connsiteX3" fmla="*/ 0 w 243972"/>
              <a:gd name="connsiteY3" fmla="*/ 381980 h 381980"/>
              <a:gd name="connsiteX4" fmla="*/ 0 w 243972"/>
              <a:gd name="connsiteY4" fmla="*/ 980 h 381980"/>
              <a:gd name="connsiteX0" fmla="*/ 0 w 243972"/>
              <a:gd name="connsiteY0" fmla="*/ 0 h 382085"/>
              <a:gd name="connsiteX1" fmla="*/ 36763 w 243972"/>
              <a:gd name="connsiteY1" fmla="*/ 105 h 382085"/>
              <a:gd name="connsiteX2" fmla="*/ 243972 w 243972"/>
              <a:gd name="connsiteY2" fmla="*/ 381105 h 382085"/>
              <a:gd name="connsiteX3" fmla="*/ 0 w 243972"/>
              <a:gd name="connsiteY3" fmla="*/ 382085 h 382085"/>
              <a:gd name="connsiteX4" fmla="*/ 0 w 243972"/>
              <a:gd name="connsiteY4" fmla="*/ 0 h 382085"/>
              <a:gd name="connsiteX0" fmla="*/ 0 w 243972"/>
              <a:gd name="connsiteY0" fmla="*/ 0 h 383276"/>
              <a:gd name="connsiteX1" fmla="*/ 36763 w 243972"/>
              <a:gd name="connsiteY1" fmla="*/ 105 h 383276"/>
              <a:gd name="connsiteX2" fmla="*/ 243972 w 243972"/>
              <a:gd name="connsiteY2" fmla="*/ 383276 h 383276"/>
              <a:gd name="connsiteX3" fmla="*/ 0 w 243972"/>
              <a:gd name="connsiteY3" fmla="*/ 382085 h 383276"/>
              <a:gd name="connsiteX4" fmla="*/ 0 w 243972"/>
              <a:gd name="connsiteY4" fmla="*/ 0 h 383276"/>
              <a:gd name="connsiteX0" fmla="*/ 0 w 243972"/>
              <a:gd name="connsiteY0" fmla="*/ 0 h 382085"/>
              <a:gd name="connsiteX1" fmla="*/ 36763 w 243972"/>
              <a:gd name="connsiteY1" fmla="*/ 105 h 382085"/>
              <a:gd name="connsiteX2" fmla="*/ 243972 w 243972"/>
              <a:gd name="connsiteY2" fmla="*/ 381105 h 382085"/>
              <a:gd name="connsiteX3" fmla="*/ 0 w 243972"/>
              <a:gd name="connsiteY3" fmla="*/ 382085 h 382085"/>
              <a:gd name="connsiteX4" fmla="*/ 0 w 243972"/>
              <a:gd name="connsiteY4" fmla="*/ 0 h 382085"/>
              <a:gd name="connsiteX0" fmla="*/ 0 w 243972"/>
              <a:gd name="connsiteY0" fmla="*/ 0 h 382085"/>
              <a:gd name="connsiteX1" fmla="*/ 36763 w 243972"/>
              <a:gd name="connsiteY1" fmla="*/ 105 h 382085"/>
              <a:gd name="connsiteX2" fmla="*/ 243972 w 243972"/>
              <a:gd name="connsiteY2" fmla="*/ 381105 h 382085"/>
              <a:gd name="connsiteX3" fmla="*/ 0 w 243972"/>
              <a:gd name="connsiteY3" fmla="*/ 382085 h 382085"/>
              <a:gd name="connsiteX4" fmla="*/ 0 w 243972"/>
              <a:gd name="connsiteY4" fmla="*/ 0 h 382085"/>
              <a:gd name="connsiteX0" fmla="*/ 0 w 243972"/>
              <a:gd name="connsiteY0" fmla="*/ 0 h 382085"/>
              <a:gd name="connsiteX1" fmla="*/ 36763 w 243972"/>
              <a:gd name="connsiteY1" fmla="*/ 105 h 382085"/>
              <a:gd name="connsiteX2" fmla="*/ 243972 w 243972"/>
              <a:gd name="connsiteY2" fmla="*/ 381105 h 382085"/>
              <a:gd name="connsiteX3" fmla="*/ 0 w 243972"/>
              <a:gd name="connsiteY3" fmla="*/ 382085 h 382085"/>
              <a:gd name="connsiteX4" fmla="*/ 0 w 243972"/>
              <a:gd name="connsiteY4" fmla="*/ 0 h 382085"/>
              <a:gd name="connsiteX0" fmla="*/ 0 w 243972"/>
              <a:gd name="connsiteY0" fmla="*/ 0 h 382085"/>
              <a:gd name="connsiteX1" fmla="*/ 36763 w 243972"/>
              <a:gd name="connsiteY1" fmla="*/ 105 h 382085"/>
              <a:gd name="connsiteX2" fmla="*/ 243972 w 243972"/>
              <a:gd name="connsiteY2" fmla="*/ 381105 h 382085"/>
              <a:gd name="connsiteX3" fmla="*/ 0 w 243972"/>
              <a:gd name="connsiteY3" fmla="*/ 382085 h 382085"/>
              <a:gd name="connsiteX4" fmla="*/ 0 w 243972"/>
              <a:gd name="connsiteY4" fmla="*/ 0 h 382085"/>
              <a:gd name="connsiteX0" fmla="*/ 0 w 243972"/>
              <a:gd name="connsiteY0" fmla="*/ 0 h 381105"/>
              <a:gd name="connsiteX1" fmla="*/ 36763 w 243972"/>
              <a:gd name="connsiteY1" fmla="*/ 105 h 381105"/>
              <a:gd name="connsiteX2" fmla="*/ 243972 w 243972"/>
              <a:gd name="connsiteY2" fmla="*/ 381105 h 381105"/>
              <a:gd name="connsiteX3" fmla="*/ 0 w 243972"/>
              <a:gd name="connsiteY3" fmla="*/ 381000 h 381105"/>
              <a:gd name="connsiteX4" fmla="*/ 0 w 243972"/>
              <a:gd name="connsiteY4" fmla="*/ 0 h 381105"/>
              <a:gd name="connsiteX0" fmla="*/ 0 w 241956"/>
              <a:gd name="connsiteY0" fmla="*/ 0 h 381105"/>
              <a:gd name="connsiteX1" fmla="*/ 36763 w 241956"/>
              <a:gd name="connsiteY1" fmla="*/ 105 h 381105"/>
              <a:gd name="connsiteX2" fmla="*/ 241956 w 241956"/>
              <a:gd name="connsiteY2" fmla="*/ 381105 h 381105"/>
              <a:gd name="connsiteX3" fmla="*/ 0 w 241956"/>
              <a:gd name="connsiteY3" fmla="*/ 381000 h 381105"/>
              <a:gd name="connsiteX4" fmla="*/ 0 w 241956"/>
              <a:gd name="connsiteY4" fmla="*/ 0 h 381105"/>
              <a:gd name="connsiteX0" fmla="*/ 0 w 241956"/>
              <a:gd name="connsiteY0" fmla="*/ 231 h 381336"/>
              <a:gd name="connsiteX1" fmla="*/ 37099 w 241956"/>
              <a:gd name="connsiteY1" fmla="*/ 0 h 381336"/>
              <a:gd name="connsiteX2" fmla="*/ 241956 w 241956"/>
              <a:gd name="connsiteY2" fmla="*/ 381336 h 381336"/>
              <a:gd name="connsiteX3" fmla="*/ 0 w 241956"/>
              <a:gd name="connsiteY3" fmla="*/ 381231 h 381336"/>
              <a:gd name="connsiteX4" fmla="*/ 0 w 241956"/>
              <a:gd name="connsiteY4" fmla="*/ 231 h 381336"/>
              <a:gd name="connsiteX0" fmla="*/ 0 w 241956"/>
              <a:gd name="connsiteY0" fmla="*/ 231 h 381336"/>
              <a:gd name="connsiteX1" fmla="*/ 41468 w 241956"/>
              <a:gd name="connsiteY1" fmla="*/ 0 h 381336"/>
              <a:gd name="connsiteX2" fmla="*/ 241956 w 241956"/>
              <a:gd name="connsiteY2" fmla="*/ 381336 h 381336"/>
              <a:gd name="connsiteX3" fmla="*/ 0 w 241956"/>
              <a:gd name="connsiteY3" fmla="*/ 381231 h 381336"/>
              <a:gd name="connsiteX4" fmla="*/ 0 w 241956"/>
              <a:gd name="connsiteY4" fmla="*/ 231 h 381336"/>
              <a:gd name="connsiteX0" fmla="*/ 0 w 241956"/>
              <a:gd name="connsiteY0" fmla="*/ 231 h 381336"/>
              <a:gd name="connsiteX1" fmla="*/ 41468 w 241956"/>
              <a:gd name="connsiteY1" fmla="*/ 0 h 381336"/>
              <a:gd name="connsiteX2" fmla="*/ 241956 w 241956"/>
              <a:gd name="connsiteY2" fmla="*/ 381336 h 381336"/>
              <a:gd name="connsiteX3" fmla="*/ 22311 w 241956"/>
              <a:gd name="connsiteY3" fmla="*/ 380776 h 381336"/>
              <a:gd name="connsiteX4" fmla="*/ 0 w 241956"/>
              <a:gd name="connsiteY4" fmla="*/ 231 h 381336"/>
              <a:gd name="connsiteX0" fmla="*/ 0 w 241956"/>
              <a:gd name="connsiteY0" fmla="*/ 231 h 381687"/>
              <a:gd name="connsiteX1" fmla="*/ 41468 w 241956"/>
              <a:gd name="connsiteY1" fmla="*/ 0 h 381687"/>
              <a:gd name="connsiteX2" fmla="*/ 241956 w 241956"/>
              <a:gd name="connsiteY2" fmla="*/ 381336 h 381687"/>
              <a:gd name="connsiteX3" fmla="*/ 21400 w 241956"/>
              <a:gd name="connsiteY3" fmla="*/ 381687 h 381687"/>
              <a:gd name="connsiteX4" fmla="*/ 0 w 241956"/>
              <a:gd name="connsiteY4" fmla="*/ 231 h 381687"/>
              <a:gd name="connsiteX0" fmla="*/ 0 w 220556"/>
              <a:gd name="connsiteY0" fmla="*/ 231 h 381687"/>
              <a:gd name="connsiteX1" fmla="*/ 20068 w 220556"/>
              <a:gd name="connsiteY1" fmla="*/ 0 h 381687"/>
              <a:gd name="connsiteX2" fmla="*/ 220556 w 220556"/>
              <a:gd name="connsiteY2" fmla="*/ 381336 h 381687"/>
              <a:gd name="connsiteX3" fmla="*/ 0 w 220556"/>
              <a:gd name="connsiteY3" fmla="*/ 381687 h 381687"/>
              <a:gd name="connsiteX4" fmla="*/ 0 w 220556"/>
              <a:gd name="connsiteY4" fmla="*/ 231 h 381687"/>
              <a:gd name="connsiteX0" fmla="*/ 0 w 220556"/>
              <a:gd name="connsiteY0" fmla="*/ 231 h 381687"/>
              <a:gd name="connsiteX1" fmla="*/ 20068 w 220556"/>
              <a:gd name="connsiteY1" fmla="*/ 0 h 381687"/>
              <a:gd name="connsiteX2" fmla="*/ 220556 w 220556"/>
              <a:gd name="connsiteY2" fmla="*/ 381336 h 381687"/>
              <a:gd name="connsiteX3" fmla="*/ 0 w 220556"/>
              <a:gd name="connsiteY3" fmla="*/ 381687 h 381687"/>
              <a:gd name="connsiteX4" fmla="*/ 0 w 220556"/>
              <a:gd name="connsiteY4" fmla="*/ 231 h 381687"/>
              <a:gd name="connsiteX0" fmla="*/ 0 w 220556"/>
              <a:gd name="connsiteY0" fmla="*/ 231 h 381687"/>
              <a:gd name="connsiteX1" fmla="*/ 20068 w 220556"/>
              <a:gd name="connsiteY1" fmla="*/ 0 h 381687"/>
              <a:gd name="connsiteX2" fmla="*/ 220556 w 220556"/>
              <a:gd name="connsiteY2" fmla="*/ 381336 h 381687"/>
              <a:gd name="connsiteX3" fmla="*/ 0 w 220556"/>
              <a:gd name="connsiteY3" fmla="*/ 381687 h 381687"/>
              <a:gd name="connsiteX4" fmla="*/ 0 w 220556"/>
              <a:gd name="connsiteY4" fmla="*/ 231 h 381687"/>
              <a:gd name="connsiteX0" fmla="*/ 0 w 220556"/>
              <a:gd name="connsiteY0" fmla="*/ 231 h 381687"/>
              <a:gd name="connsiteX1" fmla="*/ 20068 w 220556"/>
              <a:gd name="connsiteY1" fmla="*/ 0 h 381687"/>
              <a:gd name="connsiteX2" fmla="*/ 220556 w 220556"/>
              <a:gd name="connsiteY2" fmla="*/ 381336 h 381687"/>
              <a:gd name="connsiteX3" fmla="*/ 0 w 220556"/>
              <a:gd name="connsiteY3" fmla="*/ 381687 h 381687"/>
              <a:gd name="connsiteX4" fmla="*/ 0 w 220556"/>
              <a:gd name="connsiteY4" fmla="*/ 231 h 381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556" h="381687">
                <a:moveTo>
                  <a:pt x="0" y="231"/>
                </a:moveTo>
                <a:lnTo>
                  <a:pt x="20068" y="0"/>
                </a:lnTo>
                <a:lnTo>
                  <a:pt x="220556" y="381336"/>
                </a:lnTo>
                <a:lnTo>
                  <a:pt x="0" y="381687"/>
                </a:lnTo>
                <a:lnTo>
                  <a:pt x="0" y="231"/>
                </a:lnTo>
                <a:close/>
              </a:path>
            </a:pathLst>
          </a:custGeom>
          <a:solidFill>
            <a:srgbClr val="5146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kern="1200" dirty="0" smtClean="0">
                <a:solidFill>
                  <a:schemeClr val="tx2"/>
                </a:solidFill>
              </a:rPr>
              <a:t>            </a:t>
            </a:r>
            <a:endParaRPr lang="en-US" kern="1200" dirty="0">
              <a:solidFill>
                <a:schemeClr val="tx2"/>
              </a:solidFill>
            </a:endParaRPr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 bwMode="gray">
          <a:xfrm>
            <a:off x="6855794" y="4626218"/>
            <a:ext cx="1447800" cy="1682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A38EC05-E3EA-C649-9CE5-71E503F74839}" type="datetime1">
              <a:rPr lang="en-US" smtClean="0">
                <a:solidFill>
                  <a:prstClr val="white"/>
                </a:solidFill>
              </a:rPr>
              <a:t>2/16/17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 bwMode="gray">
          <a:xfrm>
            <a:off x="3273552" y="4789710"/>
            <a:ext cx="5030042" cy="23126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>
                <a:solidFill>
                  <a:prstClr val="white"/>
                </a:solidFill>
              </a:rPr>
              <a:t>Presentation or Section Title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 bwMode="gray">
          <a:xfrm>
            <a:off x="8305799" y="4789710"/>
            <a:ext cx="346745" cy="23126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558541-60C9-42A2-8392-FF12533A6B7A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85" y="373884"/>
            <a:ext cx="2488753" cy="351646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2408321" y="1541795"/>
            <a:ext cx="5411472" cy="876329"/>
          </a:xfrm>
          <a:prstGeom prst="rect">
            <a:avLst/>
          </a:prstGeom>
        </p:spPr>
        <p:txBody>
          <a:bodyPr lIns="0" rIns="0" bIns="0" anchor="b" anchorCtr="0"/>
          <a:lstStyle>
            <a:lvl1pPr>
              <a:lnSpc>
                <a:spcPct val="9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Document Title</a:t>
            </a:r>
            <a:endParaRPr lang="en-US" dirty="0"/>
          </a:p>
        </p:txBody>
      </p:sp>
      <p:sp>
        <p:nvSpPr>
          <p:cNvPr id="18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2403929" y="2469119"/>
            <a:ext cx="5393680" cy="1576738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24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Secondary Document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109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1052286" y="1524784"/>
            <a:ext cx="7230662" cy="2978954"/>
          </a:xfrm>
          <a:prstGeom prst="rect">
            <a:avLst/>
          </a:prstGeom>
        </p:spPr>
        <p:txBody>
          <a:bodyPr vert="horz" lIns="0" tIns="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2697479" y="4787032"/>
            <a:ext cx="573867" cy="231267"/>
          </a:xfrm>
          <a:prstGeom prst="rect">
            <a:avLst/>
          </a:prstGeom>
        </p:spPr>
        <p:txBody>
          <a:bodyPr vert="horz" wrap="none" lIns="0" tIns="0" rIns="0" bIns="0" rtlCol="0" anchor="b"/>
          <a:lstStyle>
            <a:lvl1pPr algn="r">
              <a:defRPr lang="en-US" sz="800" smtClean="0"/>
            </a:lvl1pPr>
          </a:lstStyle>
          <a:p>
            <a:fld id="{4DD056AA-046F-1E41-8A7D-BECBA863898E}" type="datetime1">
              <a:rPr lang="en-US" smtClean="0"/>
              <a:pPr/>
              <a:t>2/16/17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73552" y="4787033"/>
            <a:ext cx="5030042" cy="231266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smtClean="0">
                <a:solidFill>
                  <a:srgbClr val="605F62"/>
                </a:solidFill>
              </a:rPr>
              <a:t>Presentation or Section Title</a:t>
            </a:r>
            <a:endParaRPr lang="en-US" dirty="0">
              <a:solidFill>
                <a:srgbClr val="605F62"/>
              </a:solidFill>
            </a:endParaRP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799" y="4787034"/>
            <a:ext cx="346745" cy="231266"/>
          </a:xfrm>
          <a:prstGeom prst="rect">
            <a:avLst/>
          </a:prstGeom>
        </p:spPr>
        <p:txBody>
          <a:bodyPr vert="horz" wrap="none" lIns="0" tIns="0" rIns="0" bIns="0" rtlCol="0" anchor="b"/>
          <a:lstStyle>
            <a:lvl1pPr algn="r">
              <a:defRPr sz="1400">
                <a:solidFill>
                  <a:schemeClr val="accent2"/>
                </a:solidFill>
              </a:defRPr>
            </a:lvl1pPr>
          </a:lstStyle>
          <a:p>
            <a:fld id="{0D558541-60C9-42A2-8392-FF12533A6B7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Rectangle 6"/>
          <p:cNvSpPr/>
          <p:nvPr userDrawn="1"/>
        </p:nvSpPr>
        <p:spPr>
          <a:xfrm>
            <a:off x="-5927" y="470648"/>
            <a:ext cx="998038" cy="306244"/>
          </a:xfrm>
          <a:custGeom>
            <a:avLst/>
            <a:gdLst>
              <a:gd name="connsiteX0" fmla="*/ 0 w 990600"/>
              <a:gd name="connsiteY0" fmla="*/ 0 h 381000"/>
              <a:gd name="connsiteX1" fmla="*/ 990600 w 990600"/>
              <a:gd name="connsiteY1" fmla="*/ 0 h 381000"/>
              <a:gd name="connsiteX2" fmla="*/ 990600 w 990600"/>
              <a:gd name="connsiteY2" fmla="*/ 381000 h 381000"/>
              <a:gd name="connsiteX3" fmla="*/ 0 w 990600"/>
              <a:gd name="connsiteY3" fmla="*/ 381000 h 381000"/>
              <a:gd name="connsiteX4" fmla="*/ 0 w 990600"/>
              <a:gd name="connsiteY4" fmla="*/ 0 h 381000"/>
              <a:gd name="connsiteX0" fmla="*/ 0 w 990600"/>
              <a:gd name="connsiteY0" fmla="*/ 0 h 381000"/>
              <a:gd name="connsiteX1" fmla="*/ 731308 w 990600"/>
              <a:gd name="connsiteY1" fmla="*/ 0 h 381000"/>
              <a:gd name="connsiteX2" fmla="*/ 990600 w 990600"/>
              <a:gd name="connsiteY2" fmla="*/ 381000 h 381000"/>
              <a:gd name="connsiteX3" fmla="*/ 0 w 990600"/>
              <a:gd name="connsiteY3" fmla="*/ 381000 h 381000"/>
              <a:gd name="connsiteX4" fmla="*/ 0 w 990600"/>
              <a:gd name="connsiteY4" fmla="*/ 0 h 381000"/>
              <a:gd name="connsiteX0" fmla="*/ 0 w 990600"/>
              <a:gd name="connsiteY0" fmla="*/ 0 h 381000"/>
              <a:gd name="connsiteX1" fmla="*/ 800099 w 990600"/>
              <a:gd name="connsiteY1" fmla="*/ 0 h 381000"/>
              <a:gd name="connsiteX2" fmla="*/ 990600 w 990600"/>
              <a:gd name="connsiteY2" fmla="*/ 381000 h 381000"/>
              <a:gd name="connsiteX3" fmla="*/ 0 w 990600"/>
              <a:gd name="connsiteY3" fmla="*/ 381000 h 381000"/>
              <a:gd name="connsiteX4" fmla="*/ 0 w 990600"/>
              <a:gd name="connsiteY4" fmla="*/ 0 h 381000"/>
              <a:gd name="connsiteX0" fmla="*/ 0 w 990600"/>
              <a:gd name="connsiteY0" fmla="*/ 0 h 381000"/>
              <a:gd name="connsiteX1" fmla="*/ 794257 w 990600"/>
              <a:gd name="connsiteY1" fmla="*/ 0 h 381000"/>
              <a:gd name="connsiteX2" fmla="*/ 990600 w 990600"/>
              <a:gd name="connsiteY2" fmla="*/ 381000 h 381000"/>
              <a:gd name="connsiteX3" fmla="*/ 0 w 990600"/>
              <a:gd name="connsiteY3" fmla="*/ 381000 h 381000"/>
              <a:gd name="connsiteX4" fmla="*/ 0 w 990600"/>
              <a:gd name="connsiteY4" fmla="*/ 0 h 381000"/>
              <a:gd name="connsiteX0" fmla="*/ 0 w 998946"/>
              <a:gd name="connsiteY0" fmla="*/ 0 h 381000"/>
              <a:gd name="connsiteX1" fmla="*/ 794257 w 998946"/>
              <a:gd name="connsiteY1" fmla="*/ 0 h 381000"/>
              <a:gd name="connsiteX2" fmla="*/ 998946 w 998946"/>
              <a:gd name="connsiteY2" fmla="*/ 381000 h 381000"/>
              <a:gd name="connsiteX3" fmla="*/ 0 w 998946"/>
              <a:gd name="connsiteY3" fmla="*/ 381000 h 381000"/>
              <a:gd name="connsiteX4" fmla="*/ 0 w 998946"/>
              <a:gd name="connsiteY4" fmla="*/ 0 h 381000"/>
              <a:gd name="connsiteX0" fmla="*/ 260237 w 1259183"/>
              <a:gd name="connsiteY0" fmla="*/ 0 h 381000"/>
              <a:gd name="connsiteX1" fmla="*/ 1054494 w 1259183"/>
              <a:gd name="connsiteY1" fmla="*/ 0 h 381000"/>
              <a:gd name="connsiteX2" fmla="*/ 1259183 w 1259183"/>
              <a:gd name="connsiteY2" fmla="*/ 381000 h 381000"/>
              <a:gd name="connsiteX3" fmla="*/ 0 w 1259183"/>
              <a:gd name="connsiteY3" fmla="*/ 381000 h 381000"/>
              <a:gd name="connsiteX4" fmla="*/ 260237 w 1259183"/>
              <a:gd name="connsiteY4" fmla="*/ 0 h 381000"/>
              <a:gd name="connsiteX0" fmla="*/ 0 w 1261140"/>
              <a:gd name="connsiteY0" fmla="*/ 6900 h 381000"/>
              <a:gd name="connsiteX1" fmla="*/ 1056451 w 1261140"/>
              <a:gd name="connsiteY1" fmla="*/ 0 h 381000"/>
              <a:gd name="connsiteX2" fmla="*/ 1261140 w 1261140"/>
              <a:gd name="connsiteY2" fmla="*/ 381000 h 381000"/>
              <a:gd name="connsiteX3" fmla="*/ 1957 w 1261140"/>
              <a:gd name="connsiteY3" fmla="*/ 381000 h 381000"/>
              <a:gd name="connsiteX4" fmla="*/ 0 w 1261140"/>
              <a:gd name="connsiteY4" fmla="*/ 6900 h 381000"/>
              <a:gd name="connsiteX0" fmla="*/ 0 w 1261140"/>
              <a:gd name="connsiteY0" fmla="*/ 6900 h 381000"/>
              <a:gd name="connsiteX1" fmla="*/ 1056451 w 1261140"/>
              <a:gd name="connsiteY1" fmla="*/ 0 h 381000"/>
              <a:gd name="connsiteX2" fmla="*/ 1261140 w 1261140"/>
              <a:gd name="connsiteY2" fmla="*/ 381000 h 381000"/>
              <a:gd name="connsiteX3" fmla="*/ 1957 w 1261140"/>
              <a:gd name="connsiteY3" fmla="*/ 381000 h 381000"/>
              <a:gd name="connsiteX4" fmla="*/ 0 w 1261140"/>
              <a:gd name="connsiteY4" fmla="*/ 6900 h 381000"/>
              <a:gd name="connsiteX0" fmla="*/ 0 w 1261140"/>
              <a:gd name="connsiteY0" fmla="*/ 6900 h 381000"/>
              <a:gd name="connsiteX1" fmla="*/ 1056451 w 1261140"/>
              <a:gd name="connsiteY1" fmla="*/ 0 h 381000"/>
              <a:gd name="connsiteX2" fmla="*/ 1261140 w 1261140"/>
              <a:gd name="connsiteY2" fmla="*/ 381000 h 381000"/>
              <a:gd name="connsiteX3" fmla="*/ 1957 w 1261140"/>
              <a:gd name="connsiteY3" fmla="*/ 381000 h 381000"/>
              <a:gd name="connsiteX4" fmla="*/ 0 w 1261140"/>
              <a:gd name="connsiteY4" fmla="*/ 6900 h 381000"/>
              <a:gd name="connsiteX0" fmla="*/ 2151 w 1259341"/>
              <a:gd name="connsiteY0" fmla="*/ 0 h 382000"/>
              <a:gd name="connsiteX1" fmla="*/ 1054652 w 1259341"/>
              <a:gd name="connsiteY1" fmla="*/ 1000 h 382000"/>
              <a:gd name="connsiteX2" fmla="*/ 1259341 w 1259341"/>
              <a:gd name="connsiteY2" fmla="*/ 382000 h 382000"/>
              <a:gd name="connsiteX3" fmla="*/ 158 w 1259341"/>
              <a:gd name="connsiteY3" fmla="*/ 382000 h 382000"/>
              <a:gd name="connsiteX4" fmla="*/ 2151 w 1259341"/>
              <a:gd name="connsiteY4" fmla="*/ 0 h 382000"/>
              <a:gd name="connsiteX0" fmla="*/ 2151 w 1259341"/>
              <a:gd name="connsiteY0" fmla="*/ 2950 h 381000"/>
              <a:gd name="connsiteX1" fmla="*/ 1054652 w 1259341"/>
              <a:gd name="connsiteY1" fmla="*/ 0 h 381000"/>
              <a:gd name="connsiteX2" fmla="*/ 1259341 w 1259341"/>
              <a:gd name="connsiteY2" fmla="*/ 381000 h 381000"/>
              <a:gd name="connsiteX3" fmla="*/ 158 w 1259341"/>
              <a:gd name="connsiteY3" fmla="*/ 381000 h 381000"/>
              <a:gd name="connsiteX4" fmla="*/ 2151 w 1259341"/>
              <a:gd name="connsiteY4" fmla="*/ 2950 h 381000"/>
              <a:gd name="connsiteX0" fmla="*/ 2258 w 1259448"/>
              <a:gd name="connsiteY0" fmla="*/ 2950 h 381000"/>
              <a:gd name="connsiteX1" fmla="*/ 1054759 w 1259448"/>
              <a:gd name="connsiteY1" fmla="*/ 0 h 381000"/>
              <a:gd name="connsiteX2" fmla="*/ 1259448 w 1259448"/>
              <a:gd name="connsiteY2" fmla="*/ 381000 h 381000"/>
              <a:gd name="connsiteX3" fmla="*/ 265 w 1259448"/>
              <a:gd name="connsiteY3" fmla="*/ 381000 h 381000"/>
              <a:gd name="connsiteX4" fmla="*/ 2258 w 1259448"/>
              <a:gd name="connsiteY4" fmla="*/ 2950 h 381000"/>
              <a:gd name="connsiteX0" fmla="*/ 17832 w 1259222"/>
              <a:gd name="connsiteY0" fmla="*/ 2950 h 381000"/>
              <a:gd name="connsiteX1" fmla="*/ 1054533 w 1259222"/>
              <a:gd name="connsiteY1" fmla="*/ 0 h 381000"/>
              <a:gd name="connsiteX2" fmla="*/ 1259222 w 1259222"/>
              <a:gd name="connsiteY2" fmla="*/ 381000 h 381000"/>
              <a:gd name="connsiteX3" fmla="*/ 39 w 1259222"/>
              <a:gd name="connsiteY3" fmla="*/ 381000 h 381000"/>
              <a:gd name="connsiteX4" fmla="*/ 17832 w 1259222"/>
              <a:gd name="connsiteY4" fmla="*/ 2950 h 381000"/>
              <a:gd name="connsiteX0" fmla="*/ 274 w 1241664"/>
              <a:gd name="connsiteY0" fmla="*/ 2950 h 381000"/>
              <a:gd name="connsiteX1" fmla="*/ 1036975 w 1241664"/>
              <a:gd name="connsiteY1" fmla="*/ 0 h 381000"/>
              <a:gd name="connsiteX2" fmla="*/ 1241664 w 1241664"/>
              <a:gd name="connsiteY2" fmla="*/ 381000 h 381000"/>
              <a:gd name="connsiteX3" fmla="*/ 2231 w 1241664"/>
              <a:gd name="connsiteY3" fmla="*/ 381000 h 381000"/>
              <a:gd name="connsiteX4" fmla="*/ 274 w 1241664"/>
              <a:gd name="connsiteY4" fmla="*/ 2950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1664" h="381000">
                <a:moveTo>
                  <a:pt x="274" y="2950"/>
                </a:moveTo>
                <a:lnTo>
                  <a:pt x="1036975" y="0"/>
                </a:lnTo>
                <a:lnTo>
                  <a:pt x="1241664" y="381000"/>
                </a:lnTo>
                <a:lnTo>
                  <a:pt x="2231" y="381000"/>
                </a:lnTo>
                <a:cubicBezTo>
                  <a:pt x="1252" y="193950"/>
                  <a:pt x="-723" y="191975"/>
                  <a:pt x="274" y="2950"/>
                </a:cubicBezTo>
                <a:close/>
              </a:path>
            </a:pathLst>
          </a:custGeom>
          <a:gradFill flip="none" rotWithShape="1">
            <a:gsLst>
              <a:gs pos="0">
                <a:srgbClr val="514689"/>
              </a:gs>
              <a:gs pos="100000">
                <a:schemeClr val="accent1"/>
              </a:gs>
            </a:gsLst>
            <a:lin ang="1452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645B9B"/>
                </a:solidFill>
              </a:rPr>
              <a:t>  </a:t>
            </a:r>
            <a:endParaRPr lang="en-US" dirty="0">
              <a:solidFill>
                <a:srgbClr val="645B9B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9274" y="183198"/>
            <a:ext cx="7886700" cy="9140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662" y="4740418"/>
            <a:ext cx="1693981" cy="321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538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71" r:id="rId3"/>
  </p:sldLayoutIdLst>
  <p:hf hdr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tabLst/>
        <a:defRPr sz="2800" kern="1200">
          <a:solidFill>
            <a:srgbClr val="514689"/>
          </a:solidFill>
          <a:latin typeface="+mj-lt"/>
          <a:ea typeface="+mj-ea"/>
          <a:cs typeface="+mj-cs"/>
        </a:defRPr>
      </a:lvl1pPr>
    </p:titleStyle>
    <p:bodyStyle>
      <a:lvl1pPr marL="174625" indent="-174625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03225" indent="-228600" algn="l" defTabSz="457200" rtl="0" eaLnBrk="1" latinLnBrk="0" hangingPunct="1">
        <a:spcBef>
          <a:spcPct val="20000"/>
        </a:spcBef>
        <a:buSzPct val="80000"/>
        <a:buFont typeface="Lucida Grande"/>
        <a:buChar char="-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30238" indent="-174625" algn="l" defTabSz="457200" rtl="0" eaLnBrk="1" latinLnBrk="0" hangingPunct="1">
        <a:spcBef>
          <a:spcPct val="20000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858838" indent="-176213" algn="l" defTabSz="457200" rtl="0" eaLnBrk="1" latinLnBrk="0" hangingPunct="1">
        <a:spcBef>
          <a:spcPct val="20000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025525" indent="-166688" algn="l" defTabSz="457200" rtl="0" eaLnBrk="1" latinLnBrk="0" hangingPunct="1">
        <a:spcBef>
          <a:spcPct val="20000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hyperlink" Target="mailto:nucore@northwestern.edu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408320" y="1541795"/>
            <a:ext cx="6164179" cy="87632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User and </a:t>
            </a:r>
            <a:r>
              <a:rPr lang="en-US" dirty="0" smtClean="0"/>
              <a:t>Account Management </a:t>
            </a:r>
            <a:r>
              <a:rPr lang="en-US" dirty="0"/>
              <a:t>in NUcore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494043" y="2850119"/>
            <a:ext cx="5992731" cy="1576738"/>
          </a:xfrm>
        </p:spPr>
        <p:txBody>
          <a:bodyPr/>
          <a:lstStyle/>
          <a:p>
            <a:pPr algn="ctr"/>
            <a:r>
              <a:rPr lang="en-US" dirty="0"/>
              <a:t>Linda </a:t>
            </a:r>
            <a:r>
              <a:rPr lang="en-US" dirty="0" smtClean="0"/>
              <a:t>Lewandosky, </a:t>
            </a:r>
            <a:r>
              <a:rPr lang="en-US" dirty="0" smtClean="0"/>
              <a:t>Aaron </a:t>
            </a:r>
            <a:r>
              <a:rPr lang="en-US" dirty="0"/>
              <a:t>Rosen, </a:t>
            </a:r>
            <a:r>
              <a:rPr lang="en-US" dirty="0" smtClean="0"/>
              <a:t>Todd Shamaly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nucore@northwestern.edu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19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Advantages of Centralized User &amp; Account Management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D558541-60C9-42A2-8392-FF12533A6B7A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Receive billing notifications</a:t>
            </a:r>
          </a:p>
          <a:p>
            <a:r>
              <a:rPr lang="en-US" dirty="0" smtClean="0"/>
              <a:t>Prevent unauthorized usage</a:t>
            </a:r>
          </a:p>
          <a:p>
            <a:r>
              <a:rPr lang="en-US" dirty="0" smtClean="0"/>
              <a:t>Manage access during onboarding/exiting of staff</a:t>
            </a:r>
            <a:endParaRPr lang="en-US" dirty="0"/>
          </a:p>
          <a:p>
            <a:r>
              <a:rPr lang="en-US" dirty="0" smtClean="0"/>
              <a:t>Run usage reports</a:t>
            </a:r>
          </a:p>
          <a:p>
            <a:r>
              <a:rPr lang="en-US" dirty="0" smtClean="0"/>
              <a:t>Avoid cost transfers </a:t>
            </a:r>
          </a:p>
        </p:txBody>
      </p:sp>
    </p:spTree>
    <p:extLst>
      <p:ext uri="{BB962C8B-B14F-4D97-AF65-F5344CB8AC3E}">
        <p14:creationId xmlns:p14="http://schemas.microsoft.com/office/powerpoint/2010/main" val="123125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you still can’t do and why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D558541-60C9-42A2-8392-FF12533A6B7A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Things global admins can do for you</a:t>
            </a:r>
          </a:p>
          <a:p>
            <a:pPr lvl="1"/>
            <a:r>
              <a:rPr lang="en-US" sz="1400" dirty="0" smtClean="0"/>
              <a:t>Update user information (name, email address)</a:t>
            </a:r>
          </a:p>
          <a:p>
            <a:pPr lvl="1"/>
            <a:r>
              <a:rPr lang="en-US" sz="1400" dirty="0" smtClean="0"/>
              <a:t>Anything a Core Administrator or Owner can do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Things that are locked centrally</a:t>
            </a:r>
          </a:p>
          <a:p>
            <a:pPr lvl="1"/>
            <a:r>
              <a:rPr lang="en-US" sz="1400" dirty="0" err="1" smtClean="0"/>
              <a:t>Chartstring</a:t>
            </a:r>
            <a:r>
              <a:rPr lang="en-US" sz="1400" dirty="0" smtClean="0"/>
              <a:t> Expiration which is governed by NU Financials</a:t>
            </a:r>
          </a:p>
          <a:p>
            <a:pPr lvl="1"/>
            <a:r>
              <a:rPr lang="en-US" sz="1400" dirty="0" smtClean="0"/>
              <a:t>Can not add an user to an expired </a:t>
            </a:r>
            <a:r>
              <a:rPr lang="en-US" sz="1400" dirty="0" err="1" smtClean="0"/>
              <a:t>chartstring</a:t>
            </a:r>
            <a:endParaRPr lang="en-US" sz="1400" dirty="0" smtClean="0"/>
          </a:p>
          <a:p>
            <a:pPr lvl="1"/>
            <a:r>
              <a:rPr lang="en-US" sz="1400" dirty="0" smtClean="0"/>
              <a:t>Removing an user account</a:t>
            </a:r>
          </a:p>
          <a:p>
            <a:pPr lvl="1"/>
            <a:r>
              <a:rPr lang="en-US" sz="1400" dirty="0" smtClean="0"/>
              <a:t>Pre-Spend accounts*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48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Contacts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D558541-60C9-42A2-8392-FF12533A6B7A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400" b="1" dirty="0" smtClean="0">
                <a:hlinkClick r:id="rId3"/>
              </a:rPr>
              <a:t>nucore@northwestern.edu</a:t>
            </a:r>
            <a:endParaRPr lang="en-US" sz="2400" b="1" dirty="0" smtClean="0"/>
          </a:p>
          <a:p>
            <a:pPr marL="0" indent="0">
              <a:buNone/>
            </a:pPr>
            <a:endParaRPr lang="en-US" dirty="0"/>
          </a:p>
          <a:p>
            <a:pPr marL="174625" lvl="1" indent="0" algn="ctr">
              <a:buNone/>
            </a:pPr>
            <a:r>
              <a:rPr lang="en-US" dirty="0" smtClean="0"/>
              <a:t>Linda Lewandosky</a:t>
            </a:r>
          </a:p>
          <a:p>
            <a:pPr marL="174625" lvl="1" indent="0" algn="ctr">
              <a:buNone/>
            </a:pPr>
            <a:r>
              <a:rPr lang="en-US" dirty="0" smtClean="0"/>
              <a:t>Aaron Rosen</a:t>
            </a:r>
          </a:p>
          <a:p>
            <a:pPr marL="174625" lvl="1" indent="0" algn="ctr">
              <a:buNone/>
            </a:pPr>
            <a:r>
              <a:rPr lang="en-US" dirty="0" smtClean="0"/>
              <a:t>Todd </a:t>
            </a:r>
            <a:r>
              <a:rPr lang="en-US" dirty="0" err="1" smtClean="0"/>
              <a:t>Shamaly</a:t>
            </a:r>
            <a:endParaRPr lang="en-US" dirty="0" smtClean="0"/>
          </a:p>
          <a:p>
            <a:pPr marL="174625" lvl="1" indent="0" algn="ctr">
              <a:buNone/>
            </a:pPr>
            <a:r>
              <a:rPr lang="en-US" dirty="0" smtClean="0"/>
              <a:t>Jeff Weiss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88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81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D558541-60C9-42A2-8392-FF12533A6B7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93564" y="835126"/>
            <a:ext cx="7190249" cy="740895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 smtClean="0"/>
              <a:t>NUcore</a:t>
            </a:r>
          </a:p>
          <a:p>
            <a:pPr marL="0" indent="0" algn="ctr">
              <a:buNone/>
            </a:pPr>
            <a:r>
              <a:rPr lang="en-US" sz="1800" dirty="0" smtClean="0"/>
              <a:t>A transaction processing system for core facilities at Northwestern</a:t>
            </a:r>
            <a:endParaRPr lang="en-US" sz="1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1282" y="1972694"/>
            <a:ext cx="4214812" cy="248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09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D558541-60C9-42A2-8392-FF12533A6B7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93564" y="835126"/>
            <a:ext cx="7190249" cy="2384324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dirty="0" smtClean="0"/>
              <a:t>Key Components</a:t>
            </a:r>
          </a:p>
          <a:p>
            <a:pPr marL="0" indent="0" algn="ctr">
              <a:buNone/>
            </a:pPr>
            <a:endParaRPr lang="en-US" sz="1800" dirty="0" smtClean="0"/>
          </a:p>
          <a:p>
            <a:r>
              <a:rPr lang="en-US" sz="2400" dirty="0" smtClean="0"/>
              <a:t>Products</a:t>
            </a:r>
          </a:p>
          <a:p>
            <a:r>
              <a:rPr lang="en-US" sz="2400" b="1" i="1" dirty="0" smtClean="0"/>
              <a:t>People (Roles)</a:t>
            </a:r>
          </a:p>
          <a:p>
            <a:r>
              <a:rPr lang="en-US" sz="2400" b="1" i="1" dirty="0" smtClean="0"/>
              <a:t>Payment Sources</a:t>
            </a:r>
          </a:p>
        </p:txBody>
      </p:sp>
    </p:spTree>
    <p:extLst>
      <p:ext uri="{BB962C8B-B14F-4D97-AF65-F5344CB8AC3E}">
        <p14:creationId xmlns:p14="http://schemas.microsoft.com/office/powerpoint/2010/main" val="379644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D558541-60C9-42A2-8392-FF12533A6B7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93564" y="835126"/>
            <a:ext cx="7190249" cy="2917724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dirty="0" smtClean="0"/>
              <a:t>People</a:t>
            </a:r>
          </a:p>
          <a:p>
            <a:pPr marL="0" indent="0" algn="ctr">
              <a:buNone/>
            </a:pPr>
            <a:endParaRPr lang="en-US" sz="1800" dirty="0" smtClean="0"/>
          </a:p>
          <a:p>
            <a:r>
              <a:rPr lang="en-US" sz="2400" b="1" i="1" dirty="0" smtClean="0"/>
              <a:t>Core Directors</a:t>
            </a:r>
          </a:p>
          <a:p>
            <a:r>
              <a:rPr lang="en-US" sz="2400" b="1" i="1" dirty="0" smtClean="0"/>
              <a:t>Payment Source Owners (PIs)</a:t>
            </a:r>
          </a:p>
          <a:p>
            <a:r>
              <a:rPr lang="en-US" sz="2400" dirty="0" smtClean="0"/>
              <a:t>Users/students &amp; staff</a:t>
            </a:r>
          </a:p>
          <a:p>
            <a:r>
              <a:rPr lang="en-US" sz="2400" dirty="0" smtClean="0"/>
              <a:t>Administrators</a:t>
            </a:r>
          </a:p>
        </p:txBody>
      </p:sp>
    </p:spTree>
    <p:extLst>
      <p:ext uri="{BB962C8B-B14F-4D97-AF65-F5344CB8AC3E}">
        <p14:creationId xmlns:p14="http://schemas.microsoft.com/office/powerpoint/2010/main" val="226148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D558541-60C9-42A2-8392-FF12533A6B7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93564" y="835126"/>
            <a:ext cx="7190249" cy="2917724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dirty="0" smtClean="0"/>
              <a:t>People</a:t>
            </a:r>
          </a:p>
          <a:p>
            <a:pPr marL="0" indent="0" algn="ctr">
              <a:buNone/>
            </a:pPr>
            <a:endParaRPr lang="en-US" sz="1800" dirty="0" smtClean="0"/>
          </a:p>
          <a:p>
            <a:r>
              <a:rPr lang="en-US" sz="2400" dirty="0" smtClean="0"/>
              <a:t>Core Directors</a:t>
            </a:r>
          </a:p>
          <a:p>
            <a:r>
              <a:rPr lang="en-US" sz="2400" dirty="0" smtClean="0"/>
              <a:t>Payment Source Owners (PIs)</a:t>
            </a:r>
          </a:p>
          <a:p>
            <a:r>
              <a:rPr lang="en-US" sz="2400" dirty="0" smtClean="0"/>
              <a:t>Users/students &amp; staff</a:t>
            </a:r>
          </a:p>
          <a:p>
            <a:r>
              <a:rPr lang="en-US" sz="2400" b="1" i="1" dirty="0" smtClean="0"/>
              <a:t>Administrators</a:t>
            </a:r>
          </a:p>
        </p:txBody>
      </p:sp>
    </p:spTree>
    <p:extLst>
      <p:ext uri="{BB962C8B-B14F-4D97-AF65-F5344CB8AC3E}">
        <p14:creationId xmlns:p14="http://schemas.microsoft.com/office/powerpoint/2010/main" val="136496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Payment Sources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D558541-60C9-42A2-8392-FF12533A6B7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Chartstrings</a:t>
            </a:r>
          </a:p>
          <a:p>
            <a:r>
              <a:rPr lang="en-US" sz="2400" dirty="0" smtClean="0"/>
              <a:t>Purchase Orders</a:t>
            </a:r>
          </a:p>
          <a:p>
            <a:r>
              <a:rPr lang="en-US" sz="2400" dirty="0" smtClean="0"/>
              <a:t>Credit Cards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6354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Original Roles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D558541-60C9-42A2-8392-FF12533A6B7A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656843" y="918262"/>
            <a:ext cx="5746181" cy="3468119"/>
          </a:xfrm>
        </p:spPr>
        <p:txBody>
          <a:bodyPr/>
          <a:lstStyle/>
          <a:p>
            <a:r>
              <a:rPr lang="en-US" dirty="0"/>
              <a:t>Core </a:t>
            </a:r>
            <a:r>
              <a:rPr lang="en-US" dirty="0" smtClean="0"/>
              <a:t>Director</a:t>
            </a:r>
          </a:p>
          <a:p>
            <a:pPr marL="228600" lvl="1" indent="0">
              <a:buNone/>
            </a:pPr>
            <a:r>
              <a:rPr lang="en-US" sz="1200" i="1" dirty="0" smtClean="0"/>
              <a:t>In addition to managing the core’s products, activity and finances</a:t>
            </a:r>
            <a:endParaRPr lang="en-US" sz="1200" i="1" dirty="0"/>
          </a:p>
          <a:p>
            <a:pPr lvl="1"/>
            <a:r>
              <a:rPr lang="en-US" sz="1200" dirty="0" smtClean="0"/>
              <a:t>Manage </a:t>
            </a:r>
            <a:r>
              <a:rPr lang="en-US" sz="1200" dirty="0"/>
              <a:t>Payment Source access</a:t>
            </a:r>
          </a:p>
          <a:p>
            <a:pPr lvl="1"/>
            <a:r>
              <a:rPr lang="en-US" sz="1200" b="1" dirty="0" smtClean="0"/>
              <a:t>Create </a:t>
            </a:r>
            <a:r>
              <a:rPr lang="en-US" sz="1200" b="1" dirty="0"/>
              <a:t>user accounts</a:t>
            </a:r>
          </a:p>
          <a:p>
            <a:pPr lvl="1"/>
            <a:r>
              <a:rPr lang="en-US" sz="1200" b="1" dirty="0"/>
              <a:t>Create all payment sources types</a:t>
            </a:r>
          </a:p>
          <a:p>
            <a:pPr lvl="1"/>
            <a:endParaRPr lang="en-US" sz="1200" dirty="0"/>
          </a:p>
          <a:p>
            <a:r>
              <a:rPr lang="en-US" dirty="0" smtClean="0"/>
              <a:t>Payment Source Owner</a:t>
            </a:r>
            <a:endParaRPr lang="en-US" dirty="0"/>
          </a:p>
          <a:p>
            <a:pPr lvl="1"/>
            <a:r>
              <a:rPr lang="en-US" sz="1200" dirty="0"/>
              <a:t>Review and Dispute charges</a:t>
            </a:r>
          </a:p>
          <a:p>
            <a:pPr lvl="1"/>
            <a:r>
              <a:rPr lang="en-US" sz="1200" dirty="0"/>
              <a:t>Manage Payment Source access</a:t>
            </a:r>
          </a:p>
          <a:p>
            <a:pPr lvl="1"/>
            <a:r>
              <a:rPr lang="en-US" sz="1200" dirty="0"/>
              <a:t>Receive ”billing notifications”</a:t>
            </a:r>
          </a:p>
          <a:p>
            <a:pPr lvl="1"/>
            <a:r>
              <a:rPr lang="en-US" sz="1200" dirty="0"/>
              <a:t>Run reports on individual payment source activity</a:t>
            </a:r>
          </a:p>
          <a:p>
            <a:pPr lvl="1"/>
            <a:r>
              <a:rPr lang="en-US" sz="1200" dirty="0"/>
              <a:t>Suspend Payment </a:t>
            </a:r>
            <a:r>
              <a:rPr lang="en-US" sz="1200" dirty="0" smtClean="0"/>
              <a:t>Sources</a:t>
            </a:r>
          </a:p>
          <a:p>
            <a:pPr lvl="1"/>
            <a:endParaRPr lang="en-US" dirty="0"/>
          </a:p>
          <a:p>
            <a:r>
              <a:rPr lang="en-US" dirty="0" smtClean="0"/>
              <a:t>User</a:t>
            </a:r>
            <a:endParaRPr lang="en-US" dirty="0"/>
          </a:p>
          <a:p>
            <a:pPr lvl="1"/>
            <a:r>
              <a:rPr lang="en-US" sz="1200" dirty="0" smtClean="0"/>
              <a:t>Purchase, review </a:t>
            </a:r>
            <a:r>
              <a:rPr lang="en-US" sz="1200" dirty="0"/>
              <a:t>their own activity on individual payment </a:t>
            </a:r>
            <a:r>
              <a:rPr lang="en-US" sz="1200" dirty="0" smtClean="0"/>
              <a:t>sources</a:t>
            </a:r>
          </a:p>
          <a:p>
            <a:pPr lvl="1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6729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Additional Role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D558541-60C9-42A2-8392-FF12533A6B7A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Business Administrator</a:t>
            </a:r>
          </a:p>
          <a:p>
            <a:pPr marL="228600" lvl="1" indent="0">
              <a:buNone/>
            </a:pPr>
            <a:r>
              <a:rPr lang="en-US" sz="1200" i="1" dirty="0" smtClean="0"/>
              <a:t>Attached to specific payment sources</a:t>
            </a:r>
          </a:p>
          <a:p>
            <a:pPr marL="228600" lvl="1" indent="0">
              <a:buNone/>
            </a:pPr>
            <a:endParaRPr lang="en-US" sz="1200" i="1" dirty="0" smtClean="0"/>
          </a:p>
          <a:p>
            <a:pPr lvl="1"/>
            <a:r>
              <a:rPr lang="en-US" sz="1200" dirty="0"/>
              <a:t>Review and Dispute charges</a:t>
            </a:r>
          </a:p>
          <a:p>
            <a:pPr lvl="1"/>
            <a:r>
              <a:rPr lang="en-US" sz="1200" dirty="0"/>
              <a:t>Manage Payment Source access</a:t>
            </a:r>
          </a:p>
          <a:p>
            <a:pPr lvl="1"/>
            <a:r>
              <a:rPr lang="en-US" sz="1200" dirty="0"/>
              <a:t>Receive ”billing notifications”</a:t>
            </a:r>
          </a:p>
          <a:p>
            <a:pPr lvl="1"/>
            <a:r>
              <a:rPr lang="en-US" sz="1200" dirty="0"/>
              <a:t>Run reports on individual payment source activity</a:t>
            </a:r>
          </a:p>
          <a:p>
            <a:pPr lvl="1"/>
            <a:r>
              <a:rPr lang="en-US" sz="1200" dirty="0"/>
              <a:t>Suspend Payment Sources</a:t>
            </a:r>
          </a:p>
        </p:txBody>
      </p:sp>
    </p:spTree>
    <p:extLst>
      <p:ext uri="{BB962C8B-B14F-4D97-AF65-F5344CB8AC3E}">
        <p14:creationId xmlns:p14="http://schemas.microsoft.com/office/powerpoint/2010/main" val="387555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Newest Role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D558541-60C9-42A2-8392-FF12533A6B7A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Account Manager</a:t>
            </a:r>
          </a:p>
          <a:p>
            <a:pPr marL="228600" lvl="1" indent="0">
              <a:buNone/>
            </a:pPr>
            <a:r>
              <a:rPr lang="en-US" sz="1200" i="1" dirty="0" smtClean="0"/>
              <a:t>Independent of payment sources or specific cores</a:t>
            </a:r>
          </a:p>
          <a:p>
            <a:pPr marL="228600" lvl="1" indent="0">
              <a:buNone/>
            </a:pPr>
            <a:endParaRPr lang="en-US" sz="1200" i="1" dirty="0" smtClean="0"/>
          </a:p>
          <a:p>
            <a:pPr lvl="1"/>
            <a:r>
              <a:rPr lang="en-US" sz="1200" dirty="0" smtClean="0"/>
              <a:t>Create new user accounts</a:t>
            </a:r>
          </a:p>
          <a:p>
            <a:pPr lvl="1"/>
            <a:r>
              <a:rPr lang="en-US" sz="1200" dirty="0" smtClean="0"/>
              <a:t>Create </a:t>
            </a:r>
            <a:r>
              <a:rPr lang="en-US" sz="1200" dirty="0" err="1" smtClean="0"/>
              <a:t>chartstrings</a:t>
            </a:r>
            <a:r>
              <a:rPr lang="en-US" sz="1200" dirty="0" smtClean="0"/>
              <a:t> </a:t>
            </a:r>
          </a:p>
          <a:p>
            <a:pPr lvl="1"/>
            <a:r>
              <a:rPr lang="en-US" sz="1200" dirty="0" smtClean="0"/>
              <a:t>Manage Payment Source access</a:t>
            </a:r>
          </a:p>
          <a:p>
            <a:pPr lvl="1"/>
            <a:endParaRPr lang="en-US" sz="1200" dirty="0" smtClean="0"/>
          </a:p>
          <a:p>
            <a:pPr lvl="1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2655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SM">
      <a:dk1>
        <a:srgbClr val="54585A"/>
      </a:dk1>
      <a:lt1>
        <a:srgbClr val="FFFFFF"/>
      </a:lt1>
      <a:dk2>
        <a:srgbClr val="61468B"/>
      </a:dk2>
      <a:lt2>
        <a:srgbClr val="CFC7DC"/>
      </a:lt2>
      <a:accent1>
        <a:srgbClr val="917EAE"/>
      </a:accent1>
      <a:accent2>
        <a:srgbClr val="B0A2C5"/>
      </a:accent2>
      <a:accent3>
        <a:srgbClr val="00A144"/>
      </a:accent3>
      <a:accent4>
        <a:srgbClr val="CFD641"/>
      </a:accent4>
      <a:accent5>
        <a:srgbClr val="EDAC1A"/>
      </a:accent5>
      <a:accent6>
        <a:srgbClr val="DF6426"/>
      </a:accent6>
      <a:hlink>
        <a:srgbClr val="B1ACCE"/>
      </a:hlink>
      <a:folHlink>
        <a:srgbClr val="D4D5D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27462</TotalTime>
  <Words>303</Words>
  <Application>Microsoft Macintosh PowerPoint</Application>
  <PresentationFormat>On-screen Show (16:9)</PresentationFormat>
  <Paragraphs>105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Lucida Grande</vt:lpstr>
      <vt:lpstr>Arial</vt:lpstr>
      <vt:lpstr>Office Theme</vt:lpstr>
      <vt:lpstr>User and Account Management in NUcore</vt:lpstr>
      <vt:lpstr>PowerPoint Presentation</vt:lpstr>
      <vt:lpstr>PowerPoint Presentation</vt:lpstr>
      <vt:lpstr>PowerPoint Presentation</vt:lpstr>
      <vt:lpstr>PowerPoint Presentation</vt:lpstr>
      <vt:lpstr>Payment Sources</vt:lpstr>
      <vt:lpstr>Original Roles</vt:lpstr>
      <vt:lpstr>Additional Role</vt:lpstr>
      <vt:lpstr>Newest Role</vt:lpstr>
      <vt:lpstr>Advantages of Centralized User &amp; Account Management</vt:lpstr>
      <vt:lpstr>What you still can’t do and why</vt:lpstr>
      <vt:lpstr>Contacts</vt:lpstr>
      <vt:lpstr>Thank You</vt:lpstr>
    </vt:vector>
  </TitlesOfParts>
  <Company>Liska + Associates</Company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SunJoo</dc:creator>
  <cp:lastModifiedBy>Linda Lewandosky</cp:lastModifiedBy>
  <cp:revision>118</cp:revision>
  <cp:lastPrinted>2014-06-11T14:40:11Z</cp:lastPrinted>
  <dcterms:created xsi:type="dcterms:W3CDTF">2014-06-09T22:24:31Z</dcterms:created>
  <dcterms:modified xsi:type="dcterms:W3CDTF">2017-02-16T22:40:58Z</dcterms:modified>
</cp:coreProperties>
</file>